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8288000" cy="10287000"/>
  <p:notesSz cx="6858000" cy="9144000"/>
  <p:embeddedFontLst>
    <p:embeddedFont>
      <p:font typeface="Hussar Bold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7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F5E728-AF4D-158A-884B-FFA0E7F528EC}"/>
              </a:ext>
            </a:extLst>
          </p:cNvPr>
          <p:cNvSpPr txBox="1"/>
          <p:nvPr userDrawn="1"/>
        </p:nvSpPr>
        <p:spPr>
          <a:xfrm>
            <a:off x="8686800" y="44451"/>
            <a:ext cx="9629775" cy="1292662"/>
          </a:xfrm>
          <a:prstGeom prst="rect">
            <a:avLst/>
          </a:prstGeom>
          <a:solidFill>
            <a:schemeClr val="dk1">
              <a:alpha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000" dirty="0"/>
              <a:t>© </a:t>
            </a:r>
            <a:r>
              <a:rPr lang="es-ES" sz="3000" dirty="0" err="1"/>
              <a:t>Lalogopedalucia</a:t>
            </a:r>
            <a:r>
              <a:rPr lang="es-ES" sz="3000" dirty="0"/>
              <a:t> · Material logopédico</a:t>
            </a:r>
          </a:p>
          <a:p>
            <a:r>
              <a:rPr lang="es-ES" sz="3000" dirty="0"/>
              <a:t>No redistribuir sin citar la autoría</a:t>
            </a:r>
          </a:p>
          <a:p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FDFCC7-3484-6304-F120-C62E1FD5B0B8}"/>
              </a:ext>
            </a:extLst>
          </p:cNvPr>
          <p:cNvSpPr txBox="1"/>
          <p:nvPr userDrawn="1"/>
        </p:nvSpPr>
        <p:spPr>
          <a:xfrm>
            <a:off x="0" y="9679026"/>
            <a:ext cx="9629775" cy="553998"/>
          </a:xfrm>
          <a:prstGeom prst="rect">
            <a:avLst/>
          </a:prstGeom>
          <a:solidFill>
            <a:schemeClr val="dk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000" dirty="0"/>
              <a:t>			© </a:t>
            </a:r>
            <a:r>
              <a:rPr lang="es-ES" sz="3000" dirty="0" err="1"/>
              <a:t>Lalogopedalucia</a:t>
            </a:r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svg"/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6.sv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4.png"/><Relationship Id="rId19" Type="http://schemas.openxmlformats.org/officeDocument/2006/relationships/image" Target="../media/image29.sv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svg"/><Relationship Id="rId1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4.png"/><Relationship Id="rId19" Type="http://schemas.openxmlformats.org/officeDocument/2006/relationships/image" Target="../media/image40.sv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23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7692959" y="5956298"/>
            <a:ext cx="2902082" cy="828152"/>
            <a:chOff x="0" y="0"/>
            <a:chExt cx="142414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4143" cy="406400"/>
            </a:xfrm>
            <a:custGeom>
              <a:avLst/>
              <a:gdLst/>
              <a:ahLst/>
              <a:cxnLst/>
              <a:rect l="l" t="t" r="r" b="b"/>
              <a:pathLst>
                <a:path w="1424143" h="406400">
                  <a:moveTo>
                    <a:pt x="1220943" y="0"/>
                  </a:moveTo>
                  <a:cubicBezTo>
                    <a:pt x="1333167" y="0"/>
                    <a:pt x="1424143" y="90976"/>
                    <a:pt x="1424143" y="203200"/>
                  </a:cubicBezTo>
                  <a:cubicBezTo>
                    <a:pt x="1424143" y="315424"/>
                    <a:pt x="1333167" y="406400"/>
                    <a:pt x="12209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24143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EMPEZAR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67107" y="7029868"/>
            <a:ext cx="2344152" cy="668938"/>
            <a:chOff x="0" y="0"/>
            <a:chExt cx="1424143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4143" cy="406400"/>
            </a:xfrm>
            <a:custGeom>
              <a:avLst/>
              <a:gdLst/>
              <a:ahLst/>
              <a:cxnLst/>
              <a:rect l="l" t="t" r="r" b="b"/>
              <a:pathLst>
                <a:path w="1424143" h="406400">
                  <a:moveTo>
                    <a:pt x="1220943" y="0"/>
                  </a:moveTo>
                  <a:cubicBezTo>
                    <a:pt x="1333167" y="0"/>
                    <a:pt x="1424143" y="90976"/>
                    <a:pt x="1424143" y="203200"/>
                  </a:cubicBezTo>
                  <a:cubicBezTo>
                    <a:pt x="1424143" y="315424"/>
                    <a:pt x="1333167" y="406400"/>
                    <a:pt x="12209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>
                  <a:alpha val="52941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424143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FFFFFF">
                      <a:alpha val="52941"/>
                    </a:srgbClr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LALOGOPEDALUCIA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0945809" y="7132995"/>
            <a:ext cx="462684" cy="462684"/>
          </a:xfrm>
          <a:custGeom>
            <a:avLst/>
            <a:gdLst/>
            <a:ahLst/>
            <a:cxnLst/>
            <a:rect l="l" t="t" r="r" b="b"/>
            <a:pathLst>
              <a:path w="462684" h="462684">
                <a:moveTo>
                  <a:pt x="0" y="0"/>
                </a:moveTo>
                <a:lnTo>
                  <a:pt x="462684" y="0"/>
                </a:lnTo>
                <a:lnTo>
                  <a:pt x="462684" y="462684"/>
                </a:lnTo>
                <a:lnTo>
                  <a:pt x="0" y="46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6237551" y="3882990"/>
            <a:ext cx="5812897" cy="187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6"/>
              </a:lnSpc>
            </a:pPr>
            <a:r>
              <a:rPr lang="en-US" sz="7006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JUEGO DE LETRAS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517751" y="4595519"/>
            <a:ext cx="3252498" cy="3891921"/>
          </a:xfrm>
          <a:custGeom>
            <a:avLst/>
            <a:gdLst/>
            <a:ahLst/>
            <a:cxnLst/>
            <a:rect l="l" t="t" r="r" b="b"/>
            <a:pathLst>
              <a:path w="3252498" h="3891921">
                <a:moveTo>
                  <a:pt x="0" y="0"/>
                </a:moveTo>
                <a:lnTo>
                  <a:pt x="3252498" y="0"/>
                </a:lnTo>
                <a:lnTo>
                  <a:pt x="3252498" y="3891921"/>
                </a:lnTo>
                <a:lnTo>
                  <a:pt x="0" y="3891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2177998" y="3292107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0144702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8005516" y="6566009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5" y="0"/>
                </a:lnTo>
                <a:lnTo>
                  <a:pt x="765595" y="927995"/>
                </a:lnTo>
                <a:lnTo>
                  <a:pt x="0" y="927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1399392" y="5650389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5674049" y="2777282"/>
            <a:ext cx="6939902" cy="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4480236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5440306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1732540" y="4609810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4480236" y="3990210"/>
            <a:ext cx="314361" cy="1366785"/>
          </a:xfrm>
          <a:custGeom>
            <a:avLst/>
            <a:gdLst/>
            <a:ahLst/>
            <a:cxnLst/>
            <a:rect l="l" t="t" r="r" b="b"/>
            <a:pathLst>
              <a:path w="314361" h="1366785">
                <a:moveTo>
                  <a:pt x="0" y="0"/>
                </a:moveTo>
                <a:lnTo>
                  <a:pt x="314361" y="0"/>
                </a:lnTo>
                <a:lnTo>
                  <a:pt x="314361" y="1366785"/>
                </a:lnTo>
                <a:lnTo>
                  <a:pt x="0" y="1366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2162849" y="6899355"/>
            <a:ext cx="670575" cy="727897"/>
          </a:xfrm>
          <a:custGeom>
            <a:avLst/>
            <a:gdLst/>
            <a:ahLst/>
            <a:cxnLst/>
            <a:rect l="l" t="t" r="r" b="b"/>
            <a:pathLst>
              <a:path w="670575" h="727897">
                <a:moveTo>
                  <a:pt x="0" y="0"/>
                </a:moveTo>
                <a:lnTo>
                  <a:pt x="670575" y="0"/>
                </a:lnTo>
                <a:lnTo>
                  <a:pt x="670575" y="727897"/>
                </a:lnTo>
                <a:lnTo>
                  <a:pt x="0" y="72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3093986" y="2417562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4"/>
                </a:lnTo>
                <a:lnTo>
                  <a:pt x="0" y="93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9664667" y="629440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5057508" y="2720132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6640787" y="5807509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8911377" y="346914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69" y="0"/>
                </a:lnTo>
                <a:lnTo>
                  <a:pt x="960069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404244" y="4955783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144330" y="3469141"/>
            <a:ext cx="508528" cy="616397"/>
          </a:xfrm>
          <a:custGeom>
            <a:avLst/>
            <a:gdLst/>
            <a:ahLst/>
            <a:cxnLst/>
            <a:rect l="l" t="t" r="r" b="b"/>
            <a:pathLst>
              <a:path w="508528" h="616397">
                <a:moveTo>
                  <a:pt x="0" y="0"/>
                </a:moveTo>
                <a:lnTo>
                  <a:pt x="508528" y="0"/>
                </a:lnTo>
                <a:lnTo>
                  <a:pt x="508528" y="616398"/>
                </a:lnTo>
                <a:lnTo>
                  <a:pt x="0" y="61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9FB7252F-E92B-84F5-CB23-73AFC34AC6E2}"/>
              </a:ext>
            </a:extLst>
          </p:cNvPr>
          <p:cNvSpPr/>
          <p:nvPr/>
        </p:nvSpPr>
        <p:spPr>
          <a:xfrm>
            <a:off x="5273225" y="5452967"/>
            <a:ext cx="680630" cy="682336"/>
          </a:xfrm>
          <a:custGeom>
            <a:avLst/>
            <a:gdLst/>
            <a:ahLst/>
            <a:cxnLst/>
            <a:rect l="l" t="t" r="r" b="b"/>
            <a:pathLst>
              <a:path w="680630" h="682336">
                <a:moveTo>
                  <a:pt x="0" y="0"/>
                </a:moveTo>
                <a:lnTo>
                  <a:pt x="680630" y="0"/>
                </a:lnTo>
                <a:lnTo>
                  <a:pt x="680630" y="682336"/>
                </a:lnTo>
                <a:lnTo>
                  <a:pt x="0" y="6823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FF30E1E3-3763-10A9-FCE4-6237D1E5C0FD}"/>
              </a:ext>
            </a:extLst>
          </p:cNvPr>
          <p:cNvSpPr/>
          <p:nvPr/>
        </p:nvSpPr>
        <p:spPr>
          <a:xfrm>
            <a:off x="6985065" y="3469141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681B2354-1AB2-0C4A-57C7-16FAB4621801}"/>
              </a:ext>
            </a:extLst>
          </p:cNvPr>
          <p:cNvSpPr/>
          <p:nvPr/>
        </p:nvSpPr>
        <p:spPr>
          <a:xfrm>
            <a:off x="12785706" y="5569676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B62F9E21-573D-7835-6A2B-531282B446AC}"/>
              </a:ext>
            </a:extLst>
          </p:cNvPr>
          <p:cNvSpPr/>
          <p:nvPr/>
        </p:nvSpPr>
        <p:spPr>
          <a:xfrm>
            <a:off x="9051981" y="5050764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195935" y="5048086"/>
            <a:ext cx="3896131" cy="3313330"/>
          </a:xfrm>
          <a:custGeom>
            <a:avLst/>
            <a:gdLst/>
            <a:ahLst/>
            <a:cxnLst/>
            <a:rect l="l" t="t" r="r" b="b"/>
            <a:pathLst>
              <a:path w="3896131" h="3313330">
                <a:moveTo>
                  <a:pt x="0" y="0"/>
                </a:moveTo>
                <a:lnTo>
                  <a:pt x="3896130" y="0"/>
                </a:lnTo>
                <a:lnTo>
                  <a:pt x="3896130" y="3313330"/>
                </a:lnTo>
                <a:lnTo>
                  <a:pt x="0" y="3313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2133916" y="355353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0144702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1399392" y="5650389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919495" y="6435358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5674049" y="2777282"/>
            <a:ext cx="6939902" cy="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4480236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5440306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4480236" y="3990210"/>
            <a:ext cx="314361" cy="1366785"/>
          </a:xfrm>
          <a:custGeom>
            <a:avLst/>
            <a:gdLst/>
            <a:ahLst/>
            <a:cxnLst/>
            <a:rect l="l" t="t" r="r" b="b"/>
            <a:pathLst>
              <a:path w="314361" h="1366785">
                <a:moveTo>
                  <a:pt x="0" y="0"/>
                </a:moveTo>
                <a:lnTo>
                  <a:pt x="314361" y="0"/>
                </a:lnTo>
                <a:lnTo>
                  <a:pt x="314361" y="1366785"/>
                </a:lnTo>
                <a:lnTo>
                  <a:pt x="0" y="1366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6987992" y="3507345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2162849" y="6899355"/>
            <a:ext cx="670575" cy="727897"/>
          </a:xfrm>
          <a:custGeom>
            <a:avLst/>
            <a:gdLst/>
            <a:ahLst/>
            <a:cxnLst/>
            <a:rect l="l" t="t" r="r" b="b"/>
            <a:pathLst>
              <a:path w="670575" h="727897">
                <a:moveTo>
                  <a:pt x="0" y="0"/>
                </a:moveTo>
                <a:lnTo>
                  <a:pt x="670575" y="0"/>
                </a:lnTo>
                <a:lnTo>
                  <a:pt x="670575" y="727897"/>
                </a:lnTo>
                <a:lnTo>
                  <a:pt x="0" y="72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3093986" y="2417562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4"/>
                </a:lnTo>
                <a:lnTo>
                  <a:pt x="0" y="93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7951307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5482789" y="5507363"/>
            <a:ext cx="680630" cy="682336"/>
          </a:xfrm>
          <a:custGeom>
            <a:avLst/>
            <a:gdLst/>
            <a:ahLst/>
            <a:cxnLst/>
            <a:rect l="l" t="t" r="r" b="b"/>
            <a:pathLst>
              <a:path w="680630" h="682336">
                <a:moveTo>
                  <a:pt x="0" y="0"/>
                </a:moveTo>
                <a:lnTo>
                  <a:pt x="680630" y="0"/>
                </a:lnTo>
                <a:lnTo>
                  <a:pt x="680630" y="682336"/>
                </a:lnTo>
                <a:lnTo>
                  <a:pt x="0" y="682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3617861" y="3745178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8911377" y="346914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69" y="0"/>
                </a:lnTo>
                <a:lnTo>
                  <a:pt x="960069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404244" y="4955783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9144000" y="4981342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D7F71-6E23-24AD-B996-38326EFDD514}"/>
              </a:ext>
            </a:extLst>
          </p:cNvPr>
          <p:cNvSpPr/>
          <p:nvPr/>
        </p:nvSpPr>
        <p:spPr>
          <a:xfrm>
            <a:off x="11101513" y="3487160"/>
            <a:ext cx="508528" cy="616397"/>
          </a:xfrm>
          <a:custGeom>
            <a:avLst/>
            <a:gdLst/>
            <a:ahLst/>
            <a:cxnLst/>
            <a:rect l="l" t="t" r="r" b="b"/>
            <a:pathLst>
              <a:path w="508528" h="616397">
                <a:moveTo>
                  <a:pt x="0" y="0"/>
                </a:moveTo>
                <a:lnTo>
                  <a:pt x="508528" y="0"/>
                </a:lnTo>
                <a:lnTo>
                  <a:pt x="508528" y="616398"/>
                </a:lnTo>
                <a:lnTo>
                  <a:pt x="0" y="61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CB176472-A9EC-34E5-4975-89B91FA46CD6}"/>
              </a:ext>
            </a:extLst>
          </p:cNvPr>
          <p:cNvSpPr/>
          <p:nvPr/>
        </p:nvSpPr>
        <p:spPr>
          <a:xfrm>
            <a:off x="12255636" y="5437401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CB571BF8-4C35-A953-763B-6362BB45ACF9}"/>
              </a:ext>
            </a:extLst>
          </p:cNvPr>
          <p:cNvSpPr/>
          <p:nvPr/>
        </p:nvSpPr>
        <p:spPr>
          <a:xfrm>
            <a:off x="5178593" y="2817183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ACDA2C0-57E7-16C1-BF77-7140016050B3}"/>
              </a:ext>
            </a:extLst>
          </p:cNvPr>
          <p:cNvSpPr/>
          <p:nvPr/>
        </p:nvSpPr>
        <p:spPr>
          <a:xfrm>
            <a:off x="6329146" y="6158749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160626" y="4800436"/>
            <a:ext cx="3966747" cy="3356479"/>
          </a:xfrm>
          <a:custGeom>
            <a:avLst/>
            <a:gdLst/>
            <a:ahLst/>
            <a:cxnLst/>
            <a:rect l="l" t="t" r="r" b="b"/>
            <a:pathLst>
              <a:path w="3966747" h="3356479">
                <a:moveTo>
                  <a:pt x="0" y="0"/>
                </a:moveTo>
                <a:lnTo>
                  <a:pt x="3966748" y="0"/>
                </a:lnTo>
                <a:lnTo>
                  <a:pt x="3966748" y="3356479"/>
                </a:lnTo>
                <a:lnTo>
                  <a:pt x="0" y="3356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434473" y="2895829"/>
            <a:ext cx="1158874" cy="1676490"/>
          </a:xfrm>
          <a:custGeom>
            <a:avLst/>
            <a:gdLst/>
            <a:ahLst/>
            <a:cxnLst/>
            <a:rect l="l" t="t" r="r" b="b"/>
            <a:pathLst>
              <a:path w="1158874" h="1676490">
                <a:moveTo>
                  <a:pt x="0" y="0"/>
                </a:moveTo>
                <a:lnTo>
                  <a:pt x="1158874" y="0"/>
                </a:lnTo>
                <a:lnTo>
                  <a:pt x="1158874" y="1676490"/>
                </a:lnTo>
                <a:lnTo>
                  <a:pt x="0" y="167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1421054" y="2895829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9" y="0"/>
                </a:lnTo>
                <a:lnTo>
                  <a:pt x="1030159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2767889" y="6315162"/>
            <a:ext cx="892325" cy="1248008"/>
          </a:xfrm>
          <a:custGeom>
            <a:avLst/>
            <a:gdLst/>
            <a:ahLst/>
            <a:cxnLst/>
            <a:rect l="l" t="t" r="r" b="b"/>
            <a:pathLst>
              <a:path w="892325" h="1248008">
                <a:moveTo>
                  <a:pt x="0" y="0"/>
                </a:moveTo>
                <a:lnTo>
                  <a:pt x="892325" y="0"/>
                </a:lnTo>
                <a:lnTo>
                  <a:pt x="892325" y="1248008"/>
                </a:lnTo>
                <a:lnTo>
                  <a:pt x="0" y="1248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4443479" y="2895829"/>
            <a:ext cx="964978" cy="1486487"/>
          </a:xfrm>
          <a:custGeom>
            <a:avLst/>
            <a:gdLst/>
            <a:ahLst/>
            <a:cxnLst/>
            <a:rect l="l" t="t" r="r" b="b"/>
            <a:pathLst>
              <a:path w="964978" h="1486487">
                <a:moveTo>
                  <a:pt x="0" y="0"/>
                </a:moveTo>
                <a:lnTo>
                  <a:pt x="964977" y="0"/>
                </a:lnTo>
                <a:lnTo>
                  <a:pt x="964977" y="1486487"/>
                </a:lnTo>
                <a:lnTo>
                  <a:pt x="0" y="1486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9583947" y="3970207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5"/>
                </a:lnTo>
                <a:lnTo>
                  <a:pt x="0" y="1204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4223938" y="6315162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8593347" y="4858405"/>
            <a:ext cx="892325" cy="1248008"/>
          </a:xfrm>
          <a:custGeom>
            <a:avLst/>
            <a:gdLst/>
            <a:ahLst/>
            <a:cxnLst/>
            <a:rect l="l" t="t" r="r" b="b"/>
            <a:pathLst>
              <a:path w="892325" h="1248008">
                <a:moveTo>
                  <a:pt x="0" y="0"/>
                </a:moveTo>
                <a:lnTo>
                  <a:pt x="892325" y="0"/>
                </a:lnTo>
                <a:lnTo>
                  <a:pt x="892325" y="1248008"/>
                </a:lnTo>
                <a:lnTo>
                  <a:pt x="0" y="1248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7005026" y="5877356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8" y="0"/>
                </a:lnTo>
                <a:lnTo>
                  <a:pt x="1030158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2767889" y="4020160"/>
            <a:ext cx="1158874" cy="1676490"/>
          </a:xfrm>
          <a:custGeom>
            <a:avLst/>
            <a:gdLst/>
            <a:ahLst/>
            <a:cxnLst/>
            <a:rect l="l" t="t" r="r" b="b"/>
            <a:pathLst>
              <a:path w="1158874" h="1676490">
                <a:moveTo>
                  <a:pt x="0" y="0"/>
                </a:moveTo>
                <a:lnTo>
                  <a:pt x="1158874" y="0"/>
                </a:lnTo>
                <a:lnTo>
                  <a:pt x="1158874" y="1676490"/>
                </a:lnTo>
                <a:lnTo>
                  <a:pt x="0" y="167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9878685" y="5877356"/>
            <a:ext cx="964978" cy="1486487"/>
          </a:xfrm>
          <a:custGeom>
            <a:avLst/>
            <a:gdLst/>
            <a:ahLst/>
            <a:cxnLst/>
            <a:rect l="l" t="t" r="r" b="b"/>
            <a:pathLst>
              <a:path w="964978" h="1486487">
                <a:moveTo>
                  <a:pt x="0" y="0"/>
                </a:moveTo>
                <a:lnTo>
                  <a:pt x="964978" y="0"/>
                </a:lnTo>
                <a:lnTo>
                  <a:pt x="964978" y="1486487"/>
                </a:lnTo>
                <a:lnTo>
                  <a:pt x="0" y="1486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6070450" y="3358388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29" y="0"/>
                </a:lnTo>
                <a:lnTo>
                  <a:pt x="702029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10361174" y="2756959"/>
            <a:ext cx="519750" cy="800642"/>
          </a:xfrm>
          <a:custGeom>
            <a:avLst/>
            <a:gdLst/>
            <a:ahLst/>
            <a:cxnLst/>
            <a:rect l="l" t="t" r="r" b="b"/>
            <a:pathLst>
              <a:path w="519750" h="800642">
                <a:moveTo>
                  <a:pt x="0" y="0"/>
                </a:moveTo>
                <a:lnTo>
                  <a:pt x="519750" y="0"/>
                </a:lnTo>
                <a:lnTo>
                  <a:pt x="519750" y="800642"/>
                </a:lnTo>
                <a:lnTo>
                  <a:pt x="0" y="800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4297388" y="4920247"/>
            <a:ext cx="555129" cy="776404"/>
          </a:xfrm>
          <a:custGeom>
            <a:avLst/>
            <a:gdLst/>
            <a:ahLst/>
            <a:cxnLst/>
            <a:rect l="l" t="t" r="r" b="b"/>
            <a:pathLst>
              <a:path w="555129" h="776404">
                <a:moveTo>
                  <a:pt x="0" y="0"/>
                </a:moveTo>
                <a:lnTo>
                  <a:pt x="555129" y="0"/>
                </a:lnTo>
                <a:lnTo>
                  <a:pt x="555129" y="776403"/>
                </a:lnTo>
                <a:lnTo>
                  <a:pt x="0" y="776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1405638" y="6569848"/>
            <a:ext cx="633697" cy="814172"/>
          </a:xfrm>
          <a:custGeom>
            <a:avLst/>
            <a:gdLst/>
            <a:ahLst/>
            <a:cxnLst/>
            <a:rect l="l" t="t" r="r" b="b"/>
            <a:pathLst>
              <a:path w="633697" h="814172">
                <a:moveTo>
                  <a:pt x="0" y="0"/>
                </a:moveTo>
                <a:lnTo>
                  <a:pt x="633697" y="0"/>
                </a:lnTo>
                <a:lnTo>
                  <a:pt x="633697" y="814172"/>
                </a:lnTo>
                <a:lnTo>
                  <a:pt x="0" y="814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9260097" y="2895829"/>
            <a:ext cx="466330" cy="674619"/>
          </a:xfrm>
          <a:custGeom>
            <a:avLst/>
            <a:gdLst/>
            <a:ahLst/>
            <a:cxnLst/>
            <a:rect l="l" t="t" r="r" b="b"/>
            <a:pathLst>
              <a:path w="466330" h="674619">
                <a:moveTo>
                  <a:pt x="0" y="0"/>
                </a:moveTo>
                <a:lnTo>
                  <a:pt x="466330" y="0"/>
                </a:lnTo>
                <a:lnTo>
                  <a:pt x="466330" y="674618"/>
                </a:lnTo>
                <a:lnTo>
                  <a:pt x="0" y="674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3089388" y="2631025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6"/>
                </a:lnTo>
                <a:lnTo>
                  <a:pt x="0" y="1204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6780256" y="4920247"/>
            <a:ext cx="449539" cy="696510"/>
          </a:xfrm>
          <a:custGeom>
            <a:avLst/>
            <a:gdLst/>
            <a:ahLst/>
            <a:cxnLst/>
            <a:rect l="l" t="t" r="r" b="b"/>
            <a:pathLst>
              <a:path w="449539" h="696510">
                <a:moveTo>
                  <a:pt x="0" y="0"/>
                </a:moveTo>
                <a:lnTo>
                  <a:pt x="449539" y="0"/>
                </a:lnTo>
                <a:lnTo>
                  <a:pt x="449539" y="696509"/>
                </a:lnTo>
                <a:lnTo>
                  <a:pt x="0" y="696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6009026" y="6838065"/>
            <a:ext cx="519750" cy="800642"/>
          </a:xfrm>
          <a:custGeom>
            <a:avLst/>
            <a:gdLst/>
            <a:ahLst/>
            <a:cxnLst/>
            <a:rect l="l" t="t" r="r" b="b"/>
            <a:pathLst>
              <a:path w="519750" h="800642">
                <a:moveTo>
                  <a:pt x="0" y="0"/>
                </a:moveTo>
                <a:lnTo>
                  <a:pt x="519750" y="0"/>
                </a:lnTo>
                <a:lnTo>
                  <a:pt x="519750" y="800641"/>
                </a:lnTo>
                <a:lnTo>
                  <a:pt x="0" y="800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788C8D4A-3730-B17D-F9A9-B80B89272F0A}"/>
              </a:ext>
            </a:extLst>
          </p:cNvPr>
          <p:cNvSpPr/>
          <p:nvPr/>
        </p:nvSpPr>
        <p:spPr>
          <a:xfrm>
            <a:off x="8638597" y="6468281"/>
            <a:ext cx="720908" cy="1018951"/>
          </a:xfrm>
          <a:custGeom>
            <a:avLst/>
            <a:gdLst/>
            <a:ahLst/>
            <a:cxnLst/>
            <a:rect l="l" t="t" r="r" b="b"/>
            <a:pathLst>
              <a:path w="720908" h="1018951">
                <a:moveTo>
                  <a:pt x="0" y="0"/>
                </a:moveTo>
                <a:lnTo>
                  <a:pt x="720907" y="0"/>
                </a:lnTo>
                <a:lnTo>
                  <a:pt x="720907" y="1018951"/>
                </a:lnTo>
                <a:lnTo>
                  <a:pt x="0" y="10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6BDFF232-6977-5806-42EF-CAD12DD69FFA}"/>
              </a:ext>
            </a:extLst>
          </p:cNvPr>
          <p:cNvSpPr/>
          <p:nvPr/>
        </p:nvSpPr>
        <p:spPr>
          <a:xfrm>
            <a:off x="5455759" y="5000569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7" y="0"/>
                </a:lnTo>
                <a:lnTo>
                  <a:pt x="1038407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38439653-07E7-A920-A31E-7D9EFF405D07}"/>
              </a:ext>
            </a:extLst>
          </p:cNvPr>
          <p:cNvSpPr/>
          <p:nvPr/>
        </p:nvSpPr>
        <p:spPr>
          <a:xfrm>
            <a:off x="11092216" y="4382316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7" y="0"/>
                </a:lnTo>
                <a:lnTo>
                  <a:pt x="1038407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149988" y="4800436"/>
            <a:ext cx="3988024" cy="3767434"/>
          </a:xfrm>
          <a:custGeom>
            <a:avLst/>
            <a:gdLst/>
            <a:ahLst/>
            <a:cxnLst/>
            <a:rect l="l" t="t" r="r" b="b"/>
            <a:pathLst>
              <a:path w="3988024" h="3767434">
                <a:moveTo>
                  <a:pt x="0" y="0"/>
                </a:moveTo>
                <a:lnTo>
                  <a:pt x="3988024" y="0"/>
                </a:lnTo>
                <a:lnTo>
                  <a:pt x="3988024" y="3767435"/>
                </a:lnTo>
                <a:lnTo>
                  <a:pt x="0" y="376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880445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3" name="Freeform 3"/>
          <p:cNvSpPr/>
          <p:nvPr/>
        </p:nvSpPr>
        <p:spPr>
          <a:xfrm>
            <a:off x="7672665" y="4724377"/>
            <a:ext cx="579437" cy="838245"/>
          </a:xfrm>
          <a:custGeom>
            <a:avLst/>
            <a:gdLst/>
            <a:ahLst/>
            <a:cxnLst/>
            <a:rect l="l" t="t" r="r" b="b"/>
            <a:pathLst>
              <a:path w="579437" h="838245">
                <a:moveTo>
                  <a:pt x="0" y="0"/>
                </a:moveTo>
                <a:lnTo>
                  <a:pt x="579437" y="0"/>
                </a:lnTo>
                <a:lnTo>
                  <a:pt x="579437" y="838246"/>
                </a:lnTo>
                <a:lnTo>
                  <a:pt x="0" y="838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1421054" y="2895829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9" y="0"/>
                </a:lnTo>
                <a:lnTo>
                  <a:pt x="1030159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5408456" y="5143500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7" y="0"/>
                </a:lnTo>
                <a:lnTo>
                  <a:pt x="1038407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2451213" y="6120862"/>
            <a:ext cx="1025600" cy="1434405"/>
          </a:xfrm>
          <a:custGeom>
            <a:avLst/>
            <a:gdLst/>
            <a:ahLst/>
            <a:cxnLst/>
            <a:rect l="l" t="t" r="r" b="b"/>
            <a:pathLst>
              <a:path w="1025600" h="1434405">
                <a:moveTo>
                  <a:pt x="0" y="0"/>
                </a:moveTo>
                <a:lnTo>
                  <a:pt x="1025599" y="0"/>
                </a:lnTo>
                <a:lnTo>
                  <a:pt x="1025599" y="1434405"/>
                </a:lnTo>
                <a:lnTo>
                  <a:pt x="0" y="143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4443479" y="2895829"/>
            <a:ext cx="964978" cy="1486487"/>
          </a:xfrm>
          <a:custGeom>
            <a:avLst/>
            <a:gdLst/>
            <a:ahLst/>
            <a:cxnLst/>
            <a:rect l="l" t="t" r="r" b="b"/>
            <a:pathLst>
              <a:path w="964978" h="1486487">
                <a:moveTo>
                  <a:pt x="0" y="0"/>
                </a:moveTo>
                <a:lnTo>
                  <a:pt x="964977" y="0"/>
                </a:lnTo>
                <a:lnTo>
                  <a:pt x="964977" y="1486487"/>
                </a:lnTo>
                <a:lnTo>
                  <a:pt x="0" y="1486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9819047" y="4020160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5"/>
                </a:lnTo>
                <a:lnTo>
                  <a:pt x="0" y="1204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4223938" y="6315162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0880924" y="4124549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6" y="0"/>
                </a:lnTo>
                <a:lnTo>
                  <a:pt x="1038406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8593347" y="4858405"/>
            <a:ext cx="892325" cy="1248008"/>
          </a:xfrm>
          <a:custGeom>
            <a:avLst/>
            <a:gdLst/>
            <a:ahLst/>
            <a:cxnLst/>
            <a:rect l="l" t="t" r="r" b="b"/>
            <a:pathLst>
              <a:path w="892325" h="1248008">
                <a:moveTo>
                  <a:pt x="0" y="0"/>
                </a:moveTo>
                <a:lnTo>
                  <a:pt x="892325" y="0"/>
                </a:lnTo>
                <a:lnTo>
                  <a:pt x="892325" y="1248008"/>
                </a:lnTo>
                <a:lnTo>
                  <a:pt x="0" y="1248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7005026" y="5877356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8" y="0"/>
                </a:lnTo>
                <a:lnTo>
                  <a:pt x="1030158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2767889" y="4020160"/>
            <a:ext cx="1158874" cy="1676490"/>
          </a:xfrm>
          <a:custGeom>
            <a:avLst/>
            <a:gdLst/>
            <a:ahLst/>
            <a:cxnLst/>
            <a:rect l="l" t="t" r="r" b="b"/>
            <a:pathLst>
              <a:path w="1158874" h="1676490">
                <a:moveTo>
                  <a:pt x="0" y="0"/>
                </a:moveTo>
                <a:lnTo>
                  <a:pt x="1158874" y="0"/>
                </a:lnTo>
                <a:lnTo>
                  <a:pt x="1158874" y="1676490"/>
                </a:lnTo>
                <a:lnTo>
                  <a:pt x="0" y="167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9144000" y="6466193"/>
            <a:ext cx="720908" cy="1018951"/>
          </a:xfrm>
          <a:custGeom>
            <a:avLst/>
            <a:gdLst/>
            <a:ahLst/>
            <a:cxnLst/>
            <a:rect l="l" t="t" r="r" b="b"/>
            <a:pathLst>
              <a:path w="720908" h="1018951">
                <a:moveTo>
                  <a:pt x="0" y="0"/>
                </a:moveTo>
                <a:lnTo>
                  <a:pt x="720908" y="0"/>
                </a:lnTo>
                <a:lnTo>
                  <a:pt x="720908" y="1018951"/>
                </a:lnTo>
                <a:lnTo>
                  <a:pt x="0" y="1018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0103033" y="5998657"/>
            <a:ext cx="964978" cy="1486487"/>
          </a:xfrm>
          <a:custGeom>
            <a:avLst/>
            <a:gdLst/>
            <a:ahLst/>
            <a:cxnLst/>
            <a:rect l="l" t="t" r="r" b="b"/>
            <a:pathLst>
              <a:path w="964978" h="1486487">
                <a:moveTo>
                  <a:pt x="0" y="0"/>
                </a:moveTo>
                <a:lnTo>
                  <a:pt x="964978" y="0"/>
                </a:lnTo>
                <a:lnTo>
                  <a:pt x="964978" y="1486487"/>
                </a:lnTo>
                <a:lnTo>
                  <a:pt x="0" y="1486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6840314" y="2774779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10361174" y="2756959"/>
            <a:ext cx="519750" cy="800642"/>
          </a:xfrm>
          <a:custGeom>
            <a:avLst/>
            <a:gdLst/>
            <a:ahLst/>
            <a:cxnLst/>
            <a:rect l="l" t="t" r="r" b="b"/>
            <a:pathLst>
              <a:path w="519750" h="800642">
                <a:moveTo>
                  <a:pt x="0" y="0"/>
                </a:moveTo>
                <a:lnTo>
                  <a:pt x="519750" y="0"/>
                </a:lnTo>
                <a:lnTo>
                  <a:pt x="519750" y="800642"/>
                </a:lnTo>
                <a:lnTo>
                  <a:pt x="0" y="800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4297388" y="4920247"/>
            <a:ext cx="555129" cy="776404"/>
          </a:xfrm>
          <a:custGeom>
            <a:avLst/>
            <a:gdLst/>
            <a:ahLst/>
            <a:cxnLst/>
            <a:rect l="l" t="t" r="r" b="b"/>
            <a:pathLst>
              <a:path w="555129" h="776404">
                <a:moveTo>
                  <a:pt x="0" y="0"/>
                </a:moveTo>
                <a:lnTo>
                  <a:pt x="555129" y="0"/>
                </a:lnTo>
                <a:lnTo>
                  <a:pt x="555129" y="776403"/>
                </a:lnTo>
                <a:lnTo>
                  <a:pt x="0" y="776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5892292" y="3835251"/>
            <a:ext cx="633697" cy="814172"/>
          </a:xfrm>
          <a:custGeom>
            <a:avLst/>
            <a:gdLst/>
            <a:ahLst/>
            <a:cxnLst/>
            <a:rect l="l" t="t" r="r" b="b"/>
            <a:pathLst>
              <a:path w="633697" h="814172">
                <a:moveTo>
                  <a:pt x="0" y="0"/>
                </a:moveTo>
                <a:lnTo>
                  <a:pt x="633697" y="0"/>
                </a:lnTo>
                <a:lnTo>
                  <a:pt x="633697" y="814172"/>
                </a:lnTo>
                <a:lnTo>
                  <a:pt x="0" y="814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9260097" y="2895829"/>
            <a:ext cx="466330" cy="674619"/>
          </a:xfrm>
          <a:custGeom>
            <a:avLst/>
            <a:gdLst/>
            <a:ahLst/>
            <a:cxnLst/>
            <a:rect l="l" t="t" r="r" b="b"/>
            <a:pathLst>
              <a:path w="466330" h="674619">
                <a:moveTo>
                  <a:pt x="0" y="0"/>
                </a:moveTo>
                <a:lnTo>
                  <a:pt x="466330" y="0"/>
                </a:lnTo>
                <a:lnTo>
                  <a:pt x="466330" y="674618"/>
                </a:lnTo>
                <a:lnTo>
                  <a:pt x="0" y="674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3089388" y="2631025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6"/>
                </a:lnTo>
                <a:lnTo>
                  <a:pt x="0" y="1204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6615545" y="4960194"/>
            <a:ext cx="449539" cy="696510"/>
          </a:xfrm>
          <a:custGeom>
            <a:avLst/>
            <a:gdLst/>
            <a:ahLst/>
            <a:cxnLst/>
            <a:rect l="l" t="t" r="r" b="b"/>
            <a:pathLst>
              <a:path w="449539" h="696510">
                <a:moveTo>
                  <a:pt x="0" y="0"/>
                </a:moveTo>
                <a:lnTo>
                  <a:pt x="449539" y="0"/>
                </a:lnTo>
                <a:lnTo>
                  <a:pt x="449539" y="696509"/>
                </a:lnTo>
                <a:lnTo>
                  <a:pt x="0" y="696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6009026" y="6838065"/>
            <a:ext cx="519750" cy="800642"/>
          </a:xfrm>
          <a:custGeom>
            <a:avLst/>
            <a:gdLst/>
            <a:ahLst/>
            <a:cxnLst/>
            <a:rect l="l" t="t" r="r" b="b"/>
            <a:pathLst>
              <a:path w="519750" h="800642">
                <a:moveTo>
                  <a:pt x="0" y="0"/>
                </a:moveTo>
                <a:lnTo>
                  <a:pt x="519750" y="0"/>
                </a:lnTo>
                <a:lnTo>
                  <a:pt x="519750" y="800641"/>
                </a:lnTo>
                <a:lnTo>
                  <a:pt x="0" y="800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26"/>
          <p:cNvSpPr/>
          <p:nvPr/>
        </p:nvSpPr>
        <p:spPr>
          <a:xfrm>
            <a:off x="5810414" y="2756959"/>
            <a:ext cx="486975" cy="754513"/>
          </a:xfrm>
          <a:custGeom>
            <a:avLst/>
            <a:gdLst/>
            <a:ahLst/>
            <a:cxnLst/>
            <a:rect l="l" t="t" r="r" b="b"/>
            <a:pathLst>
              <a:path w="486975" h="754513">
                <a:moveTo>
                  <a:pt x="0" y="0"/>
                </a:moveTo>
                <a:lnTo>
                  <a:pt x="486975" y="0"/>
                </a:lnTo>
                <a:lnTo>
                  <a:pt x="486975" y="754513"/>
                </a:lnTo>
                <a:lnTo>
                  <a:pt x="0" y="754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3D3B732-BA16-E52C-345F-0CE474217AD0}"/>
              </a:ext>
            </a:extLst>
          </p:cNvPr>
          <p:cNvSpPr/>
          <p:nvPr/>
        </p:nvSpPr>
        <p:spPr>
          <a:xfrm>
            <a:off x="5190568" y="4112107"/>
            <a:ext cx="339684" cy="702189"/>
          </a:xfrm>
          <a:custGeom>
            <a:avLst/>
            <a:gdLst/>
            <a:ahLst/>
            <a:cxnLst/>
            <a:rect l="l" t="t" r="r" b="b"/>
            <a:pathLst>
              <a:path w="339684" h="702189">
                <a:moveTo>
                  <a:pt x="0" y="0"/>
                </a:moveTo>
                <a:lnTo>
                  <a:pt x="339684" y="0"/>
                </a:lnTo>
                <a:lnTo>
                  <a:pt x="339684" y="702189"/>
                </a:lnTo>
                <a:lnTo>
                  <a:pt x="0" y="7021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E719CBDB-6EC1-2596-C33E-879D2F478B82}"/>
              </a:ext>
            </a:extLst>
          </p:cNvPr>
          <p:cNvSpPr/>
          <p:nvPr/>
        </p:nvSpPr>
        <p:spPr>
          <a:xfrm>
            <a:off x="8210040" y="6498073"/>
            <a:ext cx="531921" cy="1099578"/>
          </a:xfrm>
          <a:custGeom>
            <a:avLst/>
            <a:gdLst/>
            <a:ahLst/>
            <a:cxnLst/>
            <a:rect l="l" t="t" r="r" b="b"/>
            <a:pathLst>
              <a:path w="531921" h="1099578">
                <a:moveTo>
                  <a:pt x="0" y="0"/>
                </a:moveTo>
                <a:lnTo>
                  <a:pt x="531921" y="0"/>
                </a:lnTo>
                <a:lnTo>
                  <a:pt x="531921" y="1099578"/>
                </a:lnTo>
                <a:lnTo>
                  <a:pt x="0" y="1099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28B0D40E-4AB0-941C-E4C3-805C4C3790C4}"/>
              </a:ext>
            </a:extLst>
          </p:cNvPr>
          <p:cNvSpPr/>
          <p:nvPr/>
        </p:nvSpPr>
        <p:spPr>
          <a:xfrm>
            <a:off x="11340168" y="6194150"/>
            <a:ext cx="622986" cy="1287827"/>
          </a:xfrm>
          <a:custGeom>
            <a:avLst/>
            <a:gdLst/>
            <a:ahLst/>
            <a:cxnLst/>
            <a:rect l="l" t="t" r="r" b="b"/>
            <a:pathLst>
              <a:path w="622986" h="1287827">
                <a:moveTo>
                  <a:pt x="0" y="0"/>
                </a:moveTo>
                <a:lnTo>
                  <a:pt x="622986" y="0"/>
                </a:lnTo>
                <a:lnTo>
                  <a:pt x="622986" y="1287827"/>
                </a:lnTo>
                <a:lnTo>
                  <a:pt x="0" y="12878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202B6CC8-0C93-4927-9C4E-0ECEFCAE29BA}"/>
              </a:ext>
            </a:extLst>
          </p:cNvPr>
          <p:cNvSpPr/>
          <p:nvPr/>
        </p:nvSpPr>
        <p:spPr>
          <a:xfrm>
            <a:off x="7961634" y="2774779"/>
            <a:ext cx="790866" cy="1634865"/>
          </a:xfrm>
          <a:custGeom>
            <a:avLst/>
            <a:gdLst/>
            <a:ahLst/>
            <a:cxnLst/>
            <a:rect l="l" t="t" r="r" b="b"/>
            <a:pathLst>
              <a:path w="790866" h="1634865">
                <a:moveTo>
                  <a:pt x="0" y="0"/>
                </a:moveTo>
                <a:lnTo>
                  <a:pt x="790866" y="0"/>
                </a:lnTo>
                <a:lnTo>
                  <a:pt x="790866" y="1634865"/>
                </a:lnTo>
                <a:lnTo>
                  <a:pt x="0" y="16348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304390" y="4800436"/>
            <a:ext cx="3679221" cy="3302297"/>
          </a:xfrm>
          <a:custGeom>
            <a:avLst/>
            <a:gdLst/>
            <a:ahLst/>
            <a:cxnLst/>
            <a:rect l="l" t="t" r="r" b="b"/>
            <a:pathLst>
              <a:path w="3679221" h="3302297">
                <a:moveTo>
                  <a:pt x="0" y="0"/>
                </a:moveTo>
                <a:lnTo>
                  <a:pt x="3679220" y="0"/>
                </a:lnTo>
                <a:lnTo>
                  <a:pt x="3679220" y="3302298"/>
                </a:lnTo>
                <a:lnTo>
                  <a:pt x="0" y="33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3" name="Freeform 3"/>
          <p:cNvSpPr/>
          <p:nvPr/>
        </p:nvSpPr>
        <p:spPr>
          <a:xfrm>
            <a:off x="7672665" y="4724377"/>
            <a:ext cx="579437" cy="838245"/>
          </a:xfrm>
          <a:custGeom>
            <a:avLst/>
            <a:gdLst/>
            <a:ahLst/>
            <a:cxnLst/>
            <a:rect l="l" t="t" r="r" b="b"/>
            <a:pathLst>
              <a:path w="579437" h="838245">
                <a:moveTo>
                  <a:pt x="0" y="0"/>
                </a:moveTo>
                <a:lnTo>
                  <a:pt x="579437" y="0"/>
                </a:lnTo>
                <a:lnTo>
                  <a:pt x="579437" y="838246"/>
                </a:lnTo>
                <a:lnTo>
                  <a:pt x="0" y="838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1421054" y="2895829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9" y="0"/>
                </a:lnTo>
                <a:lnTo>
                  <a:pt x="1030159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5408456" y="5143500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7" y="0"/>
                </a:lnTo>
                <a:lnTo>
                  <a:pt x="1038407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2451213" y="6120862"/>
            <a:ext cx="1025600" cy="1434405"/>
          </a:xfrm>
          <a:custGeom>
            <a:avLst/>
            <a:gdLst/>
            <a:ahLst/>
            <a:cxnLst/>
            <a:rect l="l" t="t" r="r" b="b"/>
            <a:pathLst>
              <a:path w="1025600" h="1434405">
                <a:moveTo>
                  <a:pt x="0" y="0"/>
                </a:moveTo>
                <a:lnTo>
                  <a:pt x="1025599" y="0"/>
                </a:lnTo>
                <a:lnTo>
                  <a:pt x="1025599" y="1434405"/>
                </a:lnTo>
                <a:lnTo>
                  <a:pt x="0" y="143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4443479" y="2895829"/>
            <a:ext cx="964978" cy="1486487"/>
          </a:xfrm>
          <a:custGeom>
            <a:avLst/>
            <a:gdLst/>
            <a:ahLst/>
            <a:cxnLst/>
            <a:rect l="l" t="t" r="r" b="b"/>
            <a:pathLst>
              <a:path w="964978" h="1486487">
                <a:moveTo>
                  <a:pt x="0" y="0"/>
                </a:moveTo>
                <a:lnTo>
                  <a:pt x="964977" y="0"/>
                </a:lnTo>
                <a:lnTo>
                  <a:pt x="964977" y="1486487"/>
                </a:lnTo>
                <a:lnTo>
                  <a:pt x="0" y="1486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4223938" y="6315162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0880924" y="4124549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6" y="0"/>
                </a:lnTo>
                <a:lnTo>
                  <a:pt x="1038406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8593347" y="4858405"/>
            <a:ext cx="892325" cy="1248008"/>
          </a:xfrm>
          <a:custGeom>
            <a:avLst/>
            <a:gdLst/>
            <a:ahLst/>
            <a:cxnLst/>
            <a:rect l="l" t="t" r="r" b="b"/>
            <a:pathLst>
              <a:path w="892325" h="1248008">
                <a:moveTo>
                  <a:pt x="0" y="0"/>
                </a:moveTo>
                <a:lnTo>
                  <a:pt x="892325" y="0"/>
                </a:lnTo>
                <a:lnTo>
                  <a:pt x="892325" y="1248008"/>
                </a:lnTo>
                <a:lnTo>
                  <a:pt x="0" y="1248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7005026" y="5877356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8" y="0"/>
                </a:lnTo>
                <a:lnTo>
                  <a:pt x="1030158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2767889" y="4020160"/>
            <a:ext cx="1158874" cy="1676490"/>
          </a:xfrm>
          <a:custGeom>
            <a:avLst/>
            <a:gdLst/>
            <a:ahLst/>
            <a:cxnLst/>
            <a:rect l="l" t="t" r="r" b="b"/>
            <a:pathLst>
              <a:path w="1158874" h="1676490">
                <a:moveTo>
                  <a:pt x="0" y="0"/>
                </a:moveTo>
                <a:lnTo>
                  <a:pt x="1158874" y="0"/>
                </a:lnTo>
                <a:lnTo>
                  <a:pt x="1158874" y="1676490"/>
                </a:lnTo>
                <a:lnTo>
                  <a:pt x="0" y="167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9144000" y="6466193"/>
            <a:ext cx="720908" cy="1018951"/>
          </a:xfrm>
          <a:custGeom>
            <a:avLst/>
            <a:gdLst/>
            <a:ahLst/>
            <a:cxnLst/>
            <a:rect l="l" t="t" r="r" b="b"/>
            <a:pathLst>
              <a:path w="720908" h="1018951">
                <a:moveTo>
                  <a:pt x="0" y="0"/>
                </a:moveTo>
                <a:lnTo>
                  <a:pt x="720908" y="0"/>
                </a:lnTo>
                <a:lnTo>
                  <a:pt x="720908" y="1018951"/>
                </a:lnTo>
                <a:lnTo>
                  <a:pt x="0" y="1018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0103033" y="5998657"/>
            <a:ext cx="964978" cy="1486487"/>
          </a:xfrm>
          <a:custGeom>
            <a:avLst/>
            <a:gdLst/>
            <a:ahLst/>
            <a:cxnLst/>
            <a:rect l="l" t="t" r="r" b="b"/>
            <a:pathLst>
              <a:path w="964978" h="1486487">
                <a:moveTo>
                  <a:pt x="0" y="0"/>
                </a:moveTo>
                <a:lnTo>
                  <a:pt x="964978" y="0"/>
                </a:lnTo>
                <a:lnTo>
                  <a:pt x="964978" y="1486487"/>
                </a:lnTo>
                <a:lnTo>
                  <a:pt x="0" y="1486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6840314" y="2774779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10361174" y="2756959"/>
            <a:ext cx="519750" cy="800642"/>
          </a:xfrm>
          <a:custGeom>
            <a:avLst/>
            <a:gdLst/>
            <a:ahLst/>
            <a:cxnLst/>
            <a:rect l="l" t="t" r="r" b="b"/>
            <a:pathLst>
              <a:path w="519750" h="800642">
                <a:moveTo>
                  <a:pt x="0" y="0"/>
                </a:moveTo>
                <a:lnTo>
                  <a:pt x="519750" y="0"/>
                </a:lnTo>
                <a:lnTo>
                  <a:pt x="519750" y="800642"/>
                </a:lnTo>
                <a:lnTo>
                  <a:pt x="0" y="8006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4297388" y="4920247"/>
            <a:ext cx="555129" cy="776404"/>
          </a:xfrm>
          <a:custGeom>
            <a:avLst/>
            <a:gdLst/>
            <a:ahLst/>
            <a:cxnLst/>
            <a:rect l="l" t="t" r="r" b="b"/>
            <a:pathLst>
              <a:path w="555129" h="776404">
                <a:moveTo>
                  <a:pt x="0" y="0"/>
                </a:moveTo>
                <a:lnTo>
                  <a:pt x="555129" y="0"/>
                </a:lnTo>
                <a:lnTo>
                  <a:pt x="555129" y="776403"/>
                </a:lnTo>
                <a:lnTo>
                  <a:pt x="0" y="776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5892292" y="3835251"/>
            <a:ext cx="633697" cy="814172"/>
          </a:xfrm>
          <a:custGeom>
            <a:avLst/>
            <a:gdLst/>
            <a:ahLst/>
            <a:cxnLst/>
            <a:rect l="l" t="t" r="r" b="b"/>
            <a:pathLst>
              <a:path w="633697" h="814172">
                <a:moveTo>
                  <a:pt x="0" y="0"/>
                </a:moveTo>
                <a:lnTo>
                  <a:pt x="633697" y="0"/>
                </a:lnTo>
                <a:lnTo>
                  <a:pt x="633697" y="814172"/>
                </a:lnTo>
                <a:lnTo>
                  <a:pt x="0" y="814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9260097" y="2895829"/>
            <a:ext cx="466330" cy="674619"/>
          </a:xfrm>
          <a:custGeom>
            <a:avLst/>
            <a:gdLst/>
            <a:ahLst/>
            <a:cxnLst/>
            <a:rect l="l" t="t" r="r" b="b"/>
            <a:pathLst>
              <a:path w="466330" h="674619">
                <a:moveTo>
                  <a:pt x="0" y="0"/>
                </a:moveTo>
                <a:lnTo>
                  <a:pt x="466330" y="0"/>
                </a:lnTo>
                <a:lnTo>
                  <a:pt x="466330" y="674618"/>
                </a:lnTo>
                <a:lnTo>
                  <a:pt x="0" y="674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6009026" y="6838065"/>
            <a:ext cx="519750" cy="800642"/>
          </a:xfrm>
          <a:custGeom>
            <a:avLst/>
            <a:gdLst/>
            <a:ahLst/>
            <a:cxnLst/>
            <a:rect l="l" t="t" r="r" b="b"/>
            <a:pathLst>
              <a:path w="519750" h="800642">
                <a:moveTo>
                  <a:pt x="0" y="0"/>
                </a:moveTo>
                <a:lnTo>
                  <a:pt x="519750" y="0"/>
                </a:lnTo>
                <a:lnTo>
                  <a:pt x="519750" y="800641"/>
                </a:lnTo>
                <a:lnTo>
                  <a:pt x="0" y="800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>
            <a:off x="7856669" y="2774779"/>
            <a:ext cx="790866" cy="1634865"/>
          </a:xfrm>
          <a:custGeom>
            <a:avLst/>
            <a:gdLst/>
            <a:ahLst/>
            <a:cxnLst/>
            <a:rect l="l" t="t" r="r" b="b"/>
            <a:pathLst>
              <a:path w="790866" h="1634865">
                <a:moveTo>
                  <a:pt x="0" y="0"/>
                </a:moveTo>
                <a:lnTo>
                  <a:pt x="790866" y="0"/>
                </a:lnTo>
                <a:lnTo>
                  <a:pt x="790866" y="1634865"/>
                </a:lnTo>
                <a:lnTo>
                  <a:pt x="0" y="16348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25"/>
          <p:cNvSpPr/>
          <p:nvPr/>
        </p:nvSpPr>
        <p:spPr>
          <a:xfrm>
            <a:off x="11405638" y="6275343"/>
            <a:ext cx="622986" cy="1287827"/>
          </a:xfrm>
          <a:custGeom>
            <a:avLst/>
            <a:gdLst/>
            <a:ahLst/>
            <a:cxnLst/>
            <a:rect l="l" t="t" r="r" b="b"/>
            <a:pathLst>
              <a:path w="622986" h="1287827">
                <a:moveTo>
                  <a:pt x="0" y="0"/>
                </a:moveTo>
                <a:lnTo>
                  <a:pt x="622986" y="0"/>
                </a:lnTo>
                <a:lnTo>
                  <a:pt x="622986" y="1287827"/>
                </a:lnTo>
                <a:lnTo>
                  <a:pt x="0" y="12878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27"/>
          <p:cNvSpPr/>
          <p:nvPr/>
        </p:nvSpPr>
        <p:spPr>
          <a:xfrm>
            <a:off x="8272602" y="6539128"/>
            <a:ext cx="531921" cy="1099578"/>
          </a:xfrm>
          <a:custGeom>
            <a:avLst/>
            <a:gdLst/>
            <a:ahLst/>
            <a:cxnLst/>
            <a:rect l="l" t="t" r="r" b="b"/>
            <a:pathLst>
              <a:path w="531921" h="1099578">
                <a:moveTo>
                  <a:pt x="0" y="0"/>
                </a:moveTo>
                <a:lnTo>
                  <a:pt x="531921" y="0"/>
                </a:lnTo>
                <a:lnTo>
                  <a:pt x="531921" y="1099578"/>
                </a:lnTo>
                <a:lnTo>
                  <a:pt x="0" y="10995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>
            <a:off x="5068772" y="4298328"/>
            <a:ext cx="339684" cy="702189"/>
          </a:xfrm>
          <a:custGeom>
            <a:avLst/>
            <a:gdLst/>
            <a:ahLst/>
            <a:cxnLst/>
            <a:rect l="l" t="t" r="r" b="b"/>
            <a:pathLst>
              <a:path w="339684" h="702189">
                <a:moveTo>
                  <a:pt x="0" y="0"/>
                </a:moveTo>
                <a:lnTo>
                  <a:pt x="339684" y="0"/>
                </a:lnTo>
                <a:lnTo>
                  <a:pt x="339684" y="702189"/>
                </a:lnTo>
                <a:lnTo>
                  <a:pt x="0" y="702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948C0F4A-B700-F56F-BC88-07268CFD311C}"/>
              </a:ext>
            </a:extLst>
          </p:cNvPr>
          <p:cNvSpPr/>
          <p:nvPr/>
        </p:nvSpPr>
        <p:spPr>
          <a:xfrm>
            <a:off x="5790764" y="2772735"/>
            <a:ext cx="486975" cy="754513"/>
          </a:xfrm>
          <a:custGeom>
            <a:avLst/>
            <a:gdLst/>
            <a:ahLst/>
            <a:cxnLst/>
            <a:rect l="l" t="t" r="r" b="b"/>
            <a:pathLst>
              <a:path w="486975" h="754513">
                <a:moveTo>
                  <a:pt x="0" y="0"/>
                </a:moveTo>
                <a:lnTo>
                  <a:pt x="486975" y="0"/>
                </a:lnTo>
                <a:lnTo>
                  <a:pt x="486975" y="754513"/>
                </a:lnTo>
                <a:lnTo>
                  <a:pt x="0" y="7545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5022D59E-39A2-6E56-291D-EDF7202F0A74}"/>
              </a:ext>
            </a:extLst>
          </p:cNvPr>
          <p:cNvSpPr/>
          <p:nvPr/>
        </p:nvSpPr>
        <p:spPr>
          <a:xfrm>
            <a:off x="6743359" y="4877844"/>
            <a:ext cx="486975" cy="754513"/>
          </a:xfrm>
          <a:custGeom>
            <a:avLst/>
            <a:gdLst/>
            <a:ahLst/>
            <a:cxnLst/>
            <a:rect l="l" t="t" r="r" b="b"/>
            <a:pathLst>
              <a:path w="486975" h="754513">
                <a:moveTo>
                  <a:pt x="0" y="0"/>
                </a:moveTo>
                <a:lnTo>
                  <a:pt x="486975" y="0"/>
                </a:lnTo>
                <a:lnTo>
                  <a:pt x="486975" y="754513"/>
                </a:lnTo>
                <a:lnTo>
                  <a:pt x="0" y="7545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722254AE-975F-6BD4-F254-4D3D9DF5E2A2}"/>
              </a:ext>
            </a:extLst>
          </p:cNvPr>
          <p:cNvSpPr/>
          <p:nvPr/>
        </p:nvSpPr>
        <p:spPr>
          <a:xfrm>
            <a:off x="9763391" y="4098323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5"/>
                </a:lnTo>
                <a:lnTo>
                  <a:pt x="0" y="12042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3" name="Freeform 21">
            <a:extLst>
              <a:ext uri="{FF2B5EF4-FFF2-40B4-BE49-F238E27FC236}">
                <a16:creationId xmlns:a16="http://schemas.microsoft.com/office/drawing/2014/main" id="{39009B4A-7769-8412-406A-BE412C401790}"/>
              </a:ext>
            </a:extLst>
          </p:cNvPr>
          <p:cNvSpPr/>
          <p:nvPr/>
        </p:nvSpPr>
        <p:spPr>
          <a:xfrm>
            <a:off x="12871103" y="2485874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6"/>
                </a:lnTo>
                <a:lnTo>
                  <a:pt x="0" y="12042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4847125" y="6038984"/>
            <a:ext cx="2024584" cy="673926"/>
            <a:chOff x="0" y="0"/>
            <a:chExt cx="549861" cy="1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861" cy="183033"/>
            </a:xfrm>
            <a:custGeom>
              <a:avLst/>
              <a:gdLst/>
              <a:ahLst/>
              <a:cxnLst/>
              <a:rect l="l" t="t" r="r" b="b"/>
              <a:pathLst>
                <a:path w="549861" h="183033">
                  <a:moveTo>
                    <a:pt x="0" y="0"/>
                  </a:moveTo>
                  <a:lnTo>
                    <a:pt x="549861" y="0"/>
                  </a:lnTo>
                  <a:lnTo>
                    <a:pt x="549861" y="183033"/>
                  </a:lnTo>
                  <a:lnTo>
                    <a:pt x="0" y="183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549861" cy="154458"/>
            </a:xfrm>
            <a:prstGeom prst="rect">
              <a:avLst/>
            </a:prstGeom>
          </p:spPr>
          <p:txBody>
            <a:bodyPr lIns="49263" tIns="49263" rIns="49263" bIns="49263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MARIO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34598" y="6038984"/>
            <a:ext cx="2024584" cy="673926"/>
            <a:chOff x="0" y="0"/>
            <a:chExt cx="549861" cy="1830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861" cy="183033"/>
            </a:xfrm>
            <a:custGeom>
              <a:avLst/>
              <a:gdLst/>
              <a:ahLst/>
              <a:cxnLst/>
              <a:rect l="l" t="t" r="r" b="b"/>
              <a:pathLst>
                <a:path w="549861" h="183033">
                  <a:moveTo>
                    <a:pt x="0" y="0"/>
                  </a:moveTo>
                  <a:lnTo>
                    <a:pt x="549861" y="0"/>
                  </a:lnTo>
                  <a:lnTo>
                    <a:pt x="549861" y="183033"/>
                  </a:lnTo>
                  <a:lnTo>
                    <a:pt x="0" y="183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549861" cy="154458"/>
            </a:xfrm>
            <a:prstGeom prst="rect">
              <a:avLst/>
            </a:prstGeom>
          </p:spPr>
          <p:txBody>
            <a:bodyPr lIns="49263" tIns="49263" rIns="49263" bIns="49263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LUIGI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25444" y="6038984"/>
            <a:ext cx="2024584" cy="673926"/>
            <a:chOff x="0" y="0"/>
            <a:chExt cx="549861" cy="1830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861" cy="183033"/>
            </a:xfrm>
            <a:custGeom>
              <a:avLst/>
              <a:gdLst/>
              <a:ahLst/>
              <a:cxnLst/>
              <a:rect l="l" t="t" r="r" b="b"/>
              <a:pathLst>
                <a:path w="549861" h="183033">
                  <a:moveTo>
                    <a:pt x="0" y="0"/>
                  </a:moveTo>
                  <a:lnTo>
                    <a:pt x="549861" y="0"/>
                  </a:lnTo>
                  <a:lnTo>
                    <a:pt x="549861" y="183033"/>
                  </a:lnTo>
                  <a:lnTo>
                    <a:pt x="0" y="183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549861" cy="154458"/>
            </a:xfrm>
            <a:prstGeom prst="rect">
              <a:avLst/>
            </a:prstGeom>
          </p:spPr>
          <p:txBody>
            <a:bodyPr lIns="49263" tIns="49263" rIns="49263" bIns="49263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PEACH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16291" y="6038984"/>
            <a:ext cx="2024584" cy="673926"/>
            <a:chOff x="0" y="0"/>
            <a:chExt cx="549861" cy="1830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9861" cy="183033"/>
            </a:xfrm>
            <a:custGeom>
              <a:avLst/>
              <a:gdLst/>
              <a:ahLst/>
              <a:cxnLst/>
              <a:rect l="l" t="t" r="r" b="b"/>
              <a:pathLst>
                <a:path w="549861" h="183033">
                  <a:moveTo>
                    <a:pt x="0" y="0"/>
                  </a:moveTo>
                  <a:lnTo>
                    <a:pt x="549861" y="0"/>
                  </a:lnTo>
                  <a:lnTo>
                    <a:pt x="549861" y="183033"/>
                  </a:lnTo>
                  <a:lnTo>
                    <a:pt x="0" y="183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549861" cy="154458"/>
            </a:xfrm>
            <a:prstGeom prst="rect">
              <a:avLst/>
            </a:prstGeom>
          </p:spPr>
          <p:txBody>
            <a:bodyPr lIns="49263" tIns="49263" rIns="49263" bIns="49263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YOSHI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08141" y="3002590"/>
            <a:ext cx="2902082" cy="828152"/>
            <a:chOff x="0" y="0"/>
            <a:chExt cx="1424143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4143" cy="406400"/>
            </a:xfrm>
            <a:custGeom>
              <a:avLst/>
              <a:gdLst/>
              <a:ahLst/>
              <a:cxnLst/>
              <a:rect l="l" t="t" r="r" b="b"/>
              <a:pathLst>
                <a:path w="1424143" h="406400">
                  <a:moveTo>
                    <a:pt x="1220943" y="0"/>
                  </a:moveTo>
                  <a:cubicBezTo>
                    <a:pt x="1333167" y="0"/>
                    <a:pt x="1424143" y="90976"/>
                    <a:pt x="1424143" y="203200"/>
                  </a:cubicBezTo>
                  <a:cubicBezTo>
                    <a:pt x="1424143" y="315424"/>
                    <a:pt x="1333167" y="406400"/>
                    <a:pt x="12209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424143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JUGADORES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7104659" y="4039831"/>
            <a:ext cx="1887835" cy="1887835"/>
          </a:xfrm>
          <a:custGeom>
            <a:avLst/>
            <a:gdLst/>
            <a:ahLst/>
            <a:cxnLst/>
            <a:rect l="l" t="t" r="r" b="b"/>
            <a:pathLst>
              <a:path w="1887835" h="1887835">
                <a:moveTo>
                  <a:pt x="0" y="0"/>
                </a:moveTo>
                <a:lnTo>
                  <a:pt x="1887835" y="0"/>
                </a:lnTo>
                <a:lnTo>
                  <a:pt x="1887835" y="1887835"/>
                </a:lnTo>
                <a:lnTo>
                  <a:pt x="0" y="1887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9260475" y="4039831"/>
            <a:ext cx="1989553" cy="1887835"/>
          </a:xfrm>
          <a:custGeom>
            <a:avLst/>
            <a:gdLst/>
            <a:ahLst/>
            <a:cxnLst/>
            <a:rect l="l" t="t" r="r" b="b"/>
            <a:pathLst>
              <a:path w="1989553" h="1887835">
                <a:moveTo>
                  <a:pt x="0" y="0"/>
                </a:moveTo>
                <a:lnTo>
                  <a:pt x="1989553" y="0"/>
                </a:lnTo>
                <a:lnTo>
                  <a:pt x="1989553" y="1887835"/>
                </a:lnTo>
                <a:lnTo>
                  <a:pt x="0" y="1887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94" b="-269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1416291" y="4039831"/>
            <a:ext cx="2024584" cy="1924297"/>
          </a:xfrm>
          <a:custGeom>
            <a:avLst/>
            <a:gdLst/>
            <a:ahLst/>
            <a:cxnLst/>
            <a:rect l="l" t="t" r="r" b="b"/>
            <a:pathLst>
              <a:path w="2024584" h="1924297">
                <a:moveTo>
                  <a:pt x="0" y="0"/>
                </a:moveTo>
                <a:lnTo>
                  <a:pt x="2024584" y="0"/>
                </a:lnTo>
                <a:lnTo>
                  <a:pt x="2024584" y="1924297"/>
                </a:lnTo>
                <a:lnTo>
                  <a:pt x="0" y="1924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05" b="-260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4847125" y="4039831"/>
            <a:ext cx="2024584" cy="1887835"/>
          </a:xfrm>
          <a:custGeom>
            <a:avLst/>
            <a:gdLst/>
            <a:ahLst/>
            <a:cxnLst/>
            <a:rect l="l" t="t" r="r" b="b"/>
            <a:pathLst>
              <a:path w="2024584" h="1887835">
                <a:moveTo>
                  <a:pt x="0" y="0"/>
                </a:moveTo>
                <a:lnTo>
                  <a:pt x="2024584" y="0"/>
                </a:lnTo>
                <a:lnTo>
                  <a:pt x="2024584" y="1887835"/>
                </a:lnTo>
                <a:lnTo>
                  <a:pt x="0" y="1887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21" b="-3621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140163" y="4800436"/>
            <a:ext cx="4007674" cy="3295327"/>
          </a:xfrm>
          <a:custGeom>
            <a:avLst/>
            <a:gdLst/>
            <a:ahLst/>
            <a:cxnLst/>
            <a:rect l="l" t="t" r="r" b="b"/>
            <a:pathLst>
              <a:path w="4007674" h="3295327">
                <a:moveTo>
                  <a:pt x="0" y="0"/>
                </a:moveTo>
                <a:lnTo>
                  <a:pt x="4007674" y="0"/>
                </a:lnTo>
                <a:lnTo>
                  <a:pt x="4007674" y="3295327"/>
                </a:lnTo>
                <a:lnTo>
                  <a:pt x="0" y="3295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3" name="Freeform 3"/>
          <p:cNvSpPr/>
          <p:nvPr/>
        </p:nvSpPr>
        <p:spPr>
          <a:xfrm>
            <a:off x="7672665" y="4724377"/>
            <a:ext cx="579437" cy="838245"/>
          </a:xfrm>
          <a:custGeom>
            <a:avLst/>
            <a:gdLst/>
            <a:ahLst/>
            <a:cxnLst/>
            <a:rect l="l" t="t" r="r" b="b"/>
            <a:pathLst>
              <a:path w="579437" h="838245">
                <a:moveTo>
                  <a:pt x="0" y="0"/>
                </a:moveTo>
                <a:lnTo>
                  <a:pt x="579437" y="0"/>
                </a:lnTo>
                <a:lnTo>
                  <a:pt x="579437" y="838246"/>
                </a:lnTo>
                <a:lnTo>
                  <a:pt x="0" y="838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1421054" y="2895829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9" y="0"/>
                </a:lnTo>
                <a:lnTo>
                  <a:pt x="1030159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5408456" y="5143500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7" y="0"/>
                </a:lnTo>
                <a:lnTo>
                  <a:pt x="1038407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2451213" y="6120862"/>
            <a:ext cx="1025600" cy="1434405"/>
          </a:xfrm>
          <a:custGeom>
            <a:avLst/>
            <a:gdLst/>
            <a:ahLst/>
            <a:cxnLst/>
            <a:rect l="l" t="t" r="r" b="b"/>
            <a:pathLst>
              <a:path w="1025600" h="1434405">
                <a:moveTo>
                  <a:pt x="0" y="0"/>
                </a:moveTo>
                <a:lnTo>
                  <a:pt x="1025599" y="0"/>
                </a:lnTo>
                <a:lnTo>
                  <a:pt x="1025599" y="1434405"/>
                </a:lnTo>
                <a:lnTo>
                  <a:pt x="0" y="143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819047" y="4020160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5"/>
                </a:lnTo>
                <a:lnTo>
                  <a:pt x="0" y="1204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4223938" y="6315162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0880924" y="4124549"/>
            <a:ext cx="1038406" cy="1467712"/>
          </a:xfrm>
          <a:custGeom>
            <a:avLst/>
            <a:gdLst/>
            <a:ahLst/>
            <a:cxnLst/>
            <a:rect l="l" t="t" r="r" b="b"/>
            <a:pathLst>
              <a:path w="1038406" h="1467712">
                <a:moveTo>
                  <a:pt x="0" y="0"/>
                </a:moveTo>
                <a:lnTo>
                  <a:pt x="1038406" y="0"/>
                </a:lnTo>
                <a:lnTo>
                  <a:pt x="1038406" y="1467712"/>
                </a:lnTo>
                <a:lnTo>
                  <a:pt x="0" y="1467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8593347" y="4858405"/>
            <a:ext cx="892325" cy="1248008"/>
          </a:xfrm>
          <a:custGeom>
            <a:avLst/>
            <a:gdLst/>
            <a:ahLst/>
            <a:cxnLst/>
            <a:rect l="l" t="t" r="r" b="b"/>
            <a:pathLst>
              <a:path w="892325" h="1248008">
                <a:moveTo>
                  <a:pt x="0" y="0"/>
                </a:moveTo>
                <a:lnTo>
                  <a:pt x="892325" y="0"/>
                </a:lnTo>
                <a:lnTo>
                  <a:pt x="892325" y="1248008"/>
                </a:lnTo>
                <a:lnTo>
                  <a:pt x="0" y="1248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7005026" y="5877356"/>
            <a:ext cx="1030158" cy="1323544"/>
          </a:xfrm>
          <a:custGeom>
            <a:avLst/>
            <a:gdLst/>
            <a:ahLst/>
            <a:cxnLst/>
            <a:rect l="l" t="t" r="r" b="b"/>
            <a:pathLst>
              <a:path w="1030158" h="1323544">
                <a:moveTo>
                  <a:pt x="0" y="0"/>
                </a:moveTo>
                <a:lnTo>
                  <a:pt x="1030158" y="0"/>
                </a:lnTo>
                <a:lnTo>
                  <a:pt x="1030158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2767889" y="4020160"/>
            <a:ext cx="1158874" cy="1676490"/>
          </a:xfrm>
          <a:custGeom>
            <a:avLst/>
            <a:gdLst/>
            <a:ahLst/>
            <a:cxnLst/>
            <a:rect l="l" t="t" r="r" b="b"/>
            <a:pathLst>
              <a:path w="1158874" h="1676490">
                <a:moveTo>
                  <a:pt x="0" y="0"/>
                </a:moveTo>
                <a:lnTo>
                  <a:pt x="1158874" y="0"/>
                </a:lnTo>
                <a:lnTo>
                  <a:pt x="1158874" y="1676490"/>
                </a:lnTo>
                <a:lnTo>
                  <a:pt x="0" y="167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9144000" y="6466193"/>
            <a:ext cx="720908" cy="1018951"/>
          </a:xfrm>
          <a:custGeom>
            <a:avLst/>
            <a:gdLst/>
            <a:ahLst/>
            <a:cxnLst/>
            <a:rect l="l" t="t" r="r" b="b"/>
            <a:pathLst>
              <a:path w="720908" h="1018951">
                <a:moveTo>
                  <a:pt x="0" y="0"/>
                </a:moveTo>
                <a:lnTo>
                  <a:pt x="720908" y="0"/>
                </a:lnTo>
                <a:lnTo>
                  <a:pt x="720908" y="1018951"/>
                </a:lnTo>
                <a:lnTo>
                  <a:pt x="0" y="1018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6840314" y="2774779"/>
            <a:ext cx="702030" cy="1323544"/>
          </a:xfrm>
          <a:custGeom>
            <a:avLst/>
            <a:gdLst/>
            <a:ahLst/>
            <a:cxnLst/>
            <a:rect l="l" t="t" r="r" b="b"/>
            <a:pathLst>
              <a:path w="702030" h="1323544">
                <a:moveTo>
                  <a:pt x="0" y="0"/>
                </a:moveTo>
                <a:lnTo>
                  <a:pt x="702030" y="0"/>
                </a:lnTo>
                <a:lnTo>
                  <a:pt x="702030" y="1323544"/>
                </a:lnTo>
                <a:lnTo>
                  <a:pt x="0" y="132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4297388" y="4920247"/>
            <a:ext cx="555129" cy="776404"/>
          </a:xfrm>
          <a:custGeom>
            <a:avLst/>
            <a:gdLst/>
            <a:ahLst/>
            <a:cxnLst/>
            <a:rect l="l" t="t" r="r" b="b"/>
            <a:pathLst>
              <a:path w="555129" h="776404">
                <a:moveTo>
                  <a:pt x="0" y="0"/>
                </a:moveTo>
                <a:lnTo>
                  <a:pt x="555129" y="0"/>
                </a:lnTo>
                <a:lnTo>
                  <a:pt x="555129" y="776403"/>
                </a:lnTo>
                <a:lnTo>
                  <a:pt x="0" y="776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5892292" y="3835251"/>
            <a:ext cx="633697" cy="814172"/>
          </a:xfrm>
          <a:custGeom>
            <a:avLst/>
            <a:gdLst/>
            <a:ahLst/>
            <a:cxnLst/>
            <a:rect l="l" t="t" r="r" b="b"/>
            <a:pathLst>
              <a:path w="633697" h="814172">
                <a:moveTo>
                  <a:pt x="0" y="0"/>
                </a:moveTo>
                <a:lnTo>
                  <a:pt x="633697" y="0"/>
                </a:lnTo>
                <a:lnTo>
                  <a:pt x="633697" y="814172"/>
                </a:lnTo>
                <a:lnTo>
                  <a:pt x="0" y="814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9260097" y="2895829"/>
            <a:ext cx="466330" cy="674619"/>
          </a:xfrm>
          <a:custGeom>
            <a:avLst/>
            <a:gdLst/>
            <a:ahLst/>
            <a:cxnLst/>
            <a:rect l="l" t="t" r="r" b="b"/>
            <a:pathLst>
              <a:path w="466330" h="674619">
                <a:moveTo>
                  <a:pt x="0" y="0"/>
                </a:moveTo>
                <a:lnTo>
                  <a:pt x="466330" y="0"/>
                </a:lnTo>
                <a:lnTo>
                  <a:pt x="466330" y="674618"/>
                </a:lnTo>
                <a:lnTo>
                  <a:pt x="0" y="674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089388" y="2631025"/>
            <a:ext cx="777227" cy="1204225"/>
          </a:xfrm>
          <a:custGeom>
            <a:avLst/>
            <a:gdLst/>
            <a:ahLst/>
            <a:cxnLst/>
            <a:rect l="l" t="t" r="r" b="b"/>
            <a:pathLst>
              <a:path w="777227" h="1204225">
                <a:moveTo>
                  <a:pt x="0" y="0"/>
                </a:moveTo>
                <a:lnTo>
                  <a:pt x="777227" y="0"/>
                </a:lnTo>
                <a:lnTo>
                  <a:pt x="777227" y="1204226"/>
                </a:lnTo>
                <a:lnTo>
                  <a:pt x="0" y="1204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6615545" y="4960194"/>
            <a:ext cx="449539" cy="696510"/>
          </a:xfrm>
          <a:custGeom>
            <a:avLst/>
            <a:gdLst/>
            <a:ahLst/>
            <a:cxnLst/>
            <a:rect l="l" t="t" r="r" b="b"/>
            <a:pathLst>
              <a:path w="449539" h="696510">
                <a:moveTo>
                  <a:pt x="0" y="0"/>
                </a:moveTo>
                <a:lnTo>
                  <a:pt x="449539" y="0"/>
                </a:lnTo>
                <a:lnTo>
                  <a:pt x="449539" y="696509"/>
                </a:lnTo>
                <a:lnTo>
                  <a:pt x="0" y="696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7856669" y="2774779"/>
            <a:ext cx="790866" cy="1634865"/>
          </a:xfrm>
          <a:custGeom>
            <a:avLst/>
            <a:gdLst/>
            <a:ahLst/>
            <a:cxnLst/>
            <a:rect l="l" t="t" r="r" b="b"/>
            <a:pathLst>
              <a:path w="790866" h="1634865">
                <a:moveTo>
                  <a:pt x="0" y="0"/>
                </a:moveTo>
                <a:lnTo>
                  <a:pt x="790866" y="0"/>
                </a:lnTo>
                <a:lnTo>
                  <a:pt x="790866" y="1634865"/>
                </a:lnTo>
                <a:lnTo>
                  <a:pt x="0" y="16348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1405638" y="6275343"/>
            <a:ext cx="622986" cy="1287827"/>
          </a:xfrm>
          <a:custGeom>
            <a:avLst/>
            <a:gdLst/>
            <a:ahLst/>
            <a:cxnLst/>
            <a:rect l="l" t="t" r="r" b="b"/>
            <a:pathLst>
              <a:path w="622986" h="1287827">
                <a:moveTo>
                  <a:pt x="0" y="0"/>
                </a:moveTo>
                <a:lnTo>
                  <a:pt x="622986" y="0"/>
                </a:lnTo>
                <a:lnTo>
                  <a:pt x="622986" y="1287827"/>
                </a:lnTo>
                <a:lnTo>
                  <a:pt x="0" y="12878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5810414" y="2756959"/>
            <a:ext cx="486975" cy="754513"/>
          </a:xfrm>
          <a:custGeom>
            <a:avLst/>
            <a:gdLst/>
            <a:ahLst/>
            <a:cxnLst/>
            <a:rect l="l" t="t" r="r" b="b"/>
            <a:pathLst>
              <a:path w="486975" h="754513">
                <a:moveTo>
                  <a:pt x="0" y="0"/>
                </a:moveTo>
                <a:lnTo>
                  <a:pt x="486975" y="0"/>
                </a:lnTo>
                <a:lnTo>
                  <a:pt x="486975" y="754513"/>
                </a:lnTo>
                <a:lnTo>
                  <a:pt x="0" y="754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8272602" y="6539128"/>
            <a:ext cx="531921" cy="1099578"/>
          </a:xfrm>
          <a:custGeom>
            <a:avLst/>
            <a:gdLst/>
            <a:ahLst/>
            <a:cxnLst/>
            <a:rect l="l" t="t" r="r" b="b"/>
            <a:pathLst>
              <a:path w="531921" h="1099578">
                <a:moveTo>
                  <a:pt x="0" y="0"/>
                </a:moveTo>
                <a:lnTo>
                  <a:pt x="531921" y="0"/>
                </a:lnTo>
                <a:lnTo>
                  <a:pt x="531921" y="1099578"/>
                </a:lnTo>
                <a:lnTo>
                  <a:pt x="0" y="10995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>
            <a:off x="5068772" y="4298328"/>
            <a:ext cx="339684" cy="702189"/>
          </a:xfrm>
          <a:custGeom>
            <a:avLst/>
            <a:gdLst/>
            <a:ahLst/>
            <a:cxnLst/>
            <a:rect l="l" t="t" r="r" b="b"/>
            <a:pathLst>
              <a:path w="339684" h="702189">
                <a:moveTo>
                  <a:pt x="0" y="0"/>
                </a:moveTo>
                <a:lnTo>
                  <a:pt x="339684" y="0"/>
                </a:lnTo>
                <a:lnTo>
                  <a:pt x="339684" y="702189"/>
                </a:lnTo>
                <a:lnTo>
                  <a:pt x="0" y="702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26"/>
          <p:cNvSpPr/>
          <p:nvPr/>
        </p:nvSpPr>
        <p:spPr>
          <a:xfrm>
            <a:off x="4189240" y="2660193"/>
            <a:ext cx="972678" cy="1705206"/>
          </a:xfrm>
          <a:custGeom>
            <a:avLst/>
            <a:gdLst/>
            <a:ahLst/>
            <a:cxnLst/>
            <a:rect l="l" t="t" r="r" b="b"/>
            <a:pathLst>
              <a:path w="972678" h="1705206">
                <a:moveTo>
                  <a:pt x="0" y="0"/>
                </a:moveTo>
                <a:lnTo>
                  <a:pt x="972678" y="0"/>
                </a:lnTo>
                <a:lnTo>
                  <a:pt x="972678" y="1705206"/>
                </a:lnTo>
                <a:lnTo>
                  <a:pt x="0" y="17052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Freeform 29"/>
          <p:cNvSpPr/>
          <p:nvPr/>
        </p:nvSpPr>
        <p:spPr>
          <a:xfrm>
            <a:off x="6323908" y="6945393"/>
            <a:ext cx="583273" cy="824415"/>
          </a:xfrm>
          <a:custGeom>
            <a:avLst/>
            <a:gdLst/>
            <a:ahLst/>
            <a:cxnLst/>
            <a:rect l="l" t="t" r="r" b="b"/>
            <a:pathLst>
              <a:path w="583273" h="824415">
                <a:moveTo>
                  <a:pt x="0" y="0"/>
                </a:moveTo>
                <a:lnTo>
                  <a:pt x="583273" y="0"/>
                </a:lnTo>
                <a:lnTo>
                  <a:pt x="583273" y="824415"/>
                </a:lnTo>
                <a:lnTo>
                  <a:pt x="0" y="824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85A16298-0094-5E61-A1CB-EBCF4AB439B2}"/>
              </a:ext>
            </a:extLst>
          </p:cNvPr>
          <p:cNvSpPr/>
          <p:nvPr/>
        </p:nvSpPr>
        <p:spPr>
          <a:xfrm>
            <a:off x="10171516" y="5696650"/>
            <a:ext cx="972678" cy="1705206"/>
          </a:xfrm>
          <a:custGeom>
            <a:avLst/>
            <a:gdLst/>
            <a:ahLst/>
            <a:cxnLst/>
            <a:rect l="l" t="t" r="r" b="b"/>
            <a:pathLst>
              <a:path w="972678" h="1705206">
                <a:moveTo>
                  <a:pt x="0" y="0"/>
                </a:moveTo>
                <a:lnTo>
                  <a:pt x="972678" y="0"/>
                </a:lnTo>
                <a:lnTo>
                  <a:pt x="972678" y="1705206"/>
                </a:lnTo>
                <a:lnTo>
                  <a:pt x="0" y="17052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EE2DC47D-6969-21DC-BF9E-10613076E487}"/>
              </a:ext>
            </a:extLst>
          </p:cNvPr>
          <p:cNvSpPr/>
          <p:nvPr/>
        </p:nvSpPr>
        <p:spPr>
          <a:xfrm>
            <a:off x="10438005" y="2845964"/>
            <a:ext cx="475323" cy="833290"/>
          </a:xfrm>
          <a:custGeom>
            <a:avLst/>
            <a:gdLst/>
            <a:ahLst/>
            <a:cxnLst/>
            <a:rect l="l" t="t" r="r" b="b"/>
            <a:pathLst>
              <a:path w="475323" h="833290">
                <a:moveTo>
                  <a:pt x="0" y="0"/>
                </a:moveTo>
                <a:lnTo>
                  <a:pt x="475323" y="0"/>
                </a:lnTo>
                <a:lnTo>
                  <a:pt x="475323" y="833290"/>
                </a:lnTo>
                <a:lnTo>
                  <a:pt x="0" y="833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D2A1E5E1-DB66-BC5A-F047-28A1E6179DA3}"/>
              </a:ext>
            </a:extLst>
          </p:cNvPr>
          <p:cNvSpPr/>
          <p:nvPr/>
        </p:nvSpPr>
        <p:spPr>
          <a:xfrm>
            <a:off x="5262492" y="6909138"/>
            <a:ext cx="475323" cy="833290"/>
          </a:xfrm>
          <a:custGeom>
            <a:avLst/>
            <a:gdLst/>
            <a:ahLst/>
            <a:cxnLst/>
            <a:rect l="l" t="t" r="r" b="b"/>
            <a:pathLst>
              <a:path w="475323" h="833290">
                <a:moveTo>
                  <a:pt x="0" y="0"/>
                </a:moveTo>
                <a:lnTo>
                  <a:pt x="475323" y="0"/>
                </a:lnTo>
                <a:lnTo>
                  <a:pt x="475323" y="833290"/>
                </a:lnTo>
                <a:lnTo>
                  <a:pt x="0" y="833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7299077" y="3378876"/>
            <a:ext cx="3689845" cy="750515"/>
            <a:chOff x="0" y="0"/>
            <a:chExt cx="199803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8033" cy="406400"/>
            </a:xfrm>
            <a:custGeom>
              <a:avLst/>
              <a:gdLst/>
              <a:ahLst/>
              <a:cxnLst/>
              <a:rect l="l" t="t" r="r" b="b"/>
              <a:pathLst>
                <a:path w="1998033" h="406400">
                  <a:moveTo>
                    <a:pt x="1794833" y="0"/>
                  </a:moveTo>
                  <a:cubicBezTo>
                    <a:pt x="1907058" y="0"/>
                    <a:pt x="1998033" y="90976"/>
                    <a:pt x="1998033" y="203200"/>
                  </a:cubicBezTo>
                  <a:cubicBezTo>
                    <a:pt x="1998033" y="315424"/>
                    <a:pt x="1907058" y="406400"/>
                    <a:pt x="1794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9803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PROGRESO...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4166235"/>
            <a:ext cx="6172200" cy="195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3288501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2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4049" y="4606445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ESCRIBIMOS LAS SÍLABAS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559929" y="3167805"/>
            <a:ext cx="9168141" cy="3951391"/>
          </a:xfrm>
          <a:custGeom>
            <a:avLst/>
            <a:gdLst/>
            <a:ahLst/>
            <a:cxnLst/>
            <a:rect l="l" t="t" r="r" b="b"/>
            <a:pathLst>
              <a:path w="9168141" h="3951391">
                <a:moveTo>
                  <a:pt x="0" y="0"/>
                </a:moveTo>
                <a:lnTo>
                  <a:pt x="9168142" y="0"/>
                </a:lnTo>
                <a:lnTo>
                  <a:pt x="9168142" y="3951390"/>
                </a:lnTo>
                <a:lnTo>
                  <a:pt x="0" y="39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68" t="-33139" r="-5246" b="-2164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613432" y="3126752"/>
            <a:ext cx="9061136" cy="4033496"/>
          </a:xfrm>
          <a:custGeom>
            <a:avLst/>
            <a:gdLst/>
            <a:ahLst/>
            <a:cxnLst/>
            <a:rect l="l" t="t" r="r" b="b"/>
            <a:pathLst>
              <a:path w="9061136" h="4033496">
                <a:moveTo>
                  <a:pt x="0" y="0"/>
                </a:moveTo>
                <a:lnTo>
                  <a:pt x="9061136" y="0"/>
                </a:lnTo>
                <a:lnTo>
                  <a:pt x="9061136" y="4033496"/>
                </a:lnTo>
                <a:lnTo>
                  <a:pt x="0" y="4033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95" t="-13855" r="-3628" b="-19560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488284" y="3132472"/>
            <a:ext cx="9311431" cy="4022057"/>
          </a:xfrm>
          <a:custGeom>
            <a:avLst/>
            <a:gdLst/>
            <a:ahLst/>
            <a:cxnLst/>
            <a:rect l="l" t="t" r="r" b="b"/>
            <a:pathLst>
              <a:path w="9311431" h="4022057">
                <a:moveTo>
                  <a:pt x="0" y="0"/>
                </a:moveTo>
                <a:lnTo>
                  <a:pt x="9311432" y="0"/>
                </a:lnTo>
                <a:lnTo>
                  <a:pt x="9311432" y="4022056"/>
                </a:lnTo>
                <a:lnTo>
                  <a:pt x="0" y="4022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81" t="-12504" r="-5761" b="-20840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652449" y="3213847"/>
            <a:ext cx="8983103" cy="3859306"/>
          </a:xfrm>
          <a:custGeom>
            <a:avLst/>
            <a:gdLst/>
            <a:ahLst/>
            <a:cxnLst/>
            <a:rect l="l" t="t" r="r" b="b"/>
            <a:pathLst>
              <a:path w="8983103" h="3859306">
                <a:moveTo>
                  <a:pt x="0" y="0"/>
                </a:moveTo>
                <a:lnTo>
                  <a:pt x="8983102" y="0"/>
                </a:lnTo>
                <a:lnTo>
                  <a:pt x="8983102" y="3859306"/>
                </a:lnTo>
                <a:lnTo>
                  <a:pt x="0" y="385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99" t="-35799" r="-7262" b="-29833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406717" y="3177597"/>
            <a:ext cx="9474565" cy="3931806"/>
          </a:xfrm>
          <a:custGeom>
            <a:avLst/>
            <a:gdLst/>
            <a:ahLst/>
            <a:cxnLst/>
            <a:rect l="l" t="t" r="r" b="b"/>
            <a:pathLst>
              <a:path w="9474565" h="3931806">
                <a:moveTo>
                  <a:pt x="0" y="0"/>
                </a:moveTo>
                <a:lnTo>
                  <a:pt x="9474566" y="0"/>
                </a:lnTo>
                <a:lnTo>
                  <a:pt x="9474566" y="3931806"/>
                </a:lnTo>
                <a:lnTo>
                  <a:pt x="0" y="393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050" t="-19400" r="-6221" b="-14109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428404" y="3132742"/>
            <a:ext cx="9431193" cy="4021516"/>
          </a:xfrm>
          <a:custGeom>
            <a:avLst/>
            <a:gdLst/>
            <a:ahLst/>
            <a:cxnLst/>
            <a:rect l="l" t="t" r="r" b="b"/>
            <a:pathLst>
              <a:path w="9431193" h="4021516">
                <a:moveTo>
                  <a:pt x="0" y="0"/>
                </a:moveTo>
                <a:lnTo>
                  <a:pt x="9431192" y="0"/>
                </a:lnTo>
                <a:lnTo>
                  <a:pt x="9431192" y="4021516"/>
                </a:lnTo>
                <a:lnTo>
                  <a:pt x="0" y="4021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22" t="-17114" r="-8833" b="-23419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pSp>
        <p:nvGrpSpPr>
          <p:cNvPr id="3" name="Group 3"/>
          <p:cNvGrpSpPr/>
          <p:nvPr/>
        </p:nvGrpSpPr>
        <p:grpSpPr>
          <a:xfrm>
            <a:off x="4815447" y="5416525"/>
            <a:ext cx="2787977" cy="1283865"/>
            <a:chOff x="0" y="0"/>
            <a:chExt cx="818936" cy="377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8936" cy="377121"/>
            </a:xfrm>
            <a:custGeom>
              <a:avLst/>
              <a:gdLst/>
              <a:ahLst/>
              <a:cxnLst/>
              <a:rect l="l" t="t" r="r" b="b"/>
              <a:pathLst>
                <a:path w="818936" h="377121">
                  <a:moveTo>
                    <a:pt x="188560" y="0"/>
                  </a:moveTo>
                  <a:lnTo>
                    <a:pt x="630376" y="0"/>
                  </a:lnTo>
                  <a:cubicBezTo>
                    <a:pt x="680385" y="0"/>
                    <a:pt x="728346" y="19866"/>
                    <a:pt x="763708" y="55228"/>
                  </a:cubicBezTo>
                  <a:cubicBezTo>
                    <a:pt x="799070" y="90590"/>
                    <a:pt x="818936" y="138551"/>
                    <a:pt x="818936" y="188560"/>
                  </a:cubicBezTo>
                  <a:lnTo>
                    <a:pt x="818936" y="188560"/>
                  </a:lnTo>
                  <a:cubicBezTo>
                    <a:pt x="818936" y="292699"/>
                    <a:pt x="734515" y="377121"/>
                    <a:pt x="630376" y="377121"/>
                  </a:cubicBezTo>
                  <a:lnTo>
                    <a:pt x="188560" y="377121"/>
                  </a:lnTo>
                  <a:cubicBezTo>
                    <a:pt x="84421" y="377121"/>
                    <a:pt x="0" y="292699"/>
                    <a:pt x="0" y="188560"/>
                  </a:cubicBezTo>
                  <a:lnTo>
                    <a:pt x="0" y="188560"/>
                  </a:lnTo>
                  <a:cubicBezTo>
                    <a:pt x="0" y="84421"/>
                    <a:pt x="84421" y="0"/>
                    <a:pt x="1885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8936" cy="348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 dirty="0" err="1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Reconocemos</a:t>
              </a:r>
              <a:r>
                <a:rPr lang="en-US" sz="2100" dirty="0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 las </a:t>
              </a:r>
              <a:r>
                <a:rPr lang="en-US" sz="2100" dirty="0" err="1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letras</a:t>
              </a:r>
              <a:endParaRPr lang="en-US" sz="2100" dirty="0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26800" y="3681860"/>
            <a:ext cx="8434400" cy="86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9"/>
              </a:lnSpc>
            </a:pPr>
            <a:r>
              <a:rPr lang="en-US" sz="6307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VAMOS A JUGAR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91799" y="4584600"/>
            <a:ext cx="7304403" cy="31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n-US" sz="2338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¡ 3 niveles 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751413" y="5416525"/>
            <a:ext cx="2787977" cy="1283865"/>
            <a:chOff x="0" y="0"/>
            <a:chExt cx="818936" cy="3771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8936" cy="377121"/>
            </a:xfrm>
            <a:custGeom>
              <a:avLst/>
              <a:gdLst/>
              <a:ahLst/>
              <a:cxnLst/>
              <a:rect l="l" t="t" r="r" b="b"/>
              <a:pathLst>
                <a:path w="818936" h="377121">
                  <a:moveTo>
                    <a:pt x="188560" y="0"/>
                  </a:moveTo>
                  <a:lnTo>
                    <a:pt x="630376" y="0"/>
                  </a:lnTo>
                  <a:cubicBezTo>
                    <a:pt x="680385" y="0"/>
                    <a:pt x="728346" y="19866"/>
                    <a:pt x="763708" y="55228"/>
                  </a:cubicBezTo>
                  <a:cubicBezTo>
                    <a:pt x="799070" y="90590"/>
                    <a:pt x="818936" y="138551"/>
                    <a:pt x="818936" y="188560"/>
                  </a:cubicBezTo>
                  <a:lnTo>
                    <a:pt x="818936" y="188560"/>
                  </a:lnTo>
                  <a:cubicBezTo>
                    <a:pt x="818936" y="292699"/>
                    <a:pt x="734515" y="377121"/>
                    <a:pt x="630376" y="377121"/>
                  </a:cubicBezTo>
                  <a:lnTo>
                    <a:pt x="188560" y="377121"/>
                  </a:lnTo>
                  <a:cubicBezTo>
                    <a:pt x="84421" y="377121"/>
                    <a:pt x="0" y="292699"/>
                    <a:pt x="0" y="188560"/>
                  </a:cubicBezTo>
                  <a:lnTo>
                    <a:pt x="0" y="188560"/>
                  </a:lnTo>
                  <a:cubicBezTo>
                    <a:pt x="0" y="84421"/>
                    <a:pt x="84421" y="0"/>
                    <a:pt x="1885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818936" cy="348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Escribimos las sílabas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84576" y="5416525"/>
            <a:ext cx="2787977" cy="1283865"/>
            <a:chOff x="0" y="0"/>
            <a:chExt cx="818936" cy="3771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8936" cy="377121"/>
            </a:xfrm>
            <a:custGeom>
              <a:avLst/>
              <a:gdLst/>
              <a:ahLst/>
              <a:cxnLst/>
              <a:rect l="l" t="t" r="r" b="b"/>
              <a:pathLst>
                <a:path w="818936" h="377121">
                  <a:moveTo>
                    <a:pt x="188560" y="0"/>
                  </a:moveTo>
                  <a:lnTo>
                    <a:pt x="630376" y="0"/>
                  </a:lnTo>
                  <a:cubicBezTo>
                    <a:pt x="680385" y="0"/>
                    <a:pt x="728346" y="19866"/>
                    <a:pt x="763708" y="55228"/>
                  </a:cubicBezTo>
                  <a:cubicBezTo>
                    <a:pt x="799070" y="90590"/>
                    <a:pt x="818936" y="138551"/>
                    <a:pt x="818936" y="188560"/>
                  </a:cubicBezTo>
                  <a:lnTo>
                    <a:pt x="818936" y="188560"/>
                  </a:lnTo>
                  <a:cubicBezTo>
                    <a:pt x="818936" y="292699"/>
                    <a:pt x="734515" y="377121"/>
                    <a:pt x="630376" y="377121"/>
                  </a:cubicBezTo>
                  <a:lnTo>
                    <a:pt x="188560" y="377121"/>
                  </a:lnTo>
                  <a:cubicBezTo>
                    <a:pt x="84421" y="377121"/>
                    <a:pt x="0" y="292699"/>
                    <a:pt x="0" y="188560"/>
                  </a:cubicBezTo>
                  <a:lnTo>
                    <a:pt x="0" y="188560"/>
                  </a:lnTo>
                  <a:cubicBezTo>
                    <a:pt x="0" y="84421"/>
                    <a:pt x="84421" y="0"/>
                    <a:pt x="1885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818936" cy="348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84"/>
                </a:lnSpc>
              </a:pPr>
              <a:r>
                <a:rPr lang="en-US" sz="2100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Escribimos las palabras</a:t>
              </a:r>
            </a:p>
          </p:txBody>
        </p:sp>
      </p:grpSp>
      <p:sp>
        <p:nvSpPr>
          <p:cNvPr id="14" name="Rectángulo 13">
            <a:hlinkClick r:id="rId4" action="ppaction://hlinksldjump"/>
            <a:extLst>
              <a:ext uri="{FF2B5EF4-FFF2-40B4-BE49-F238E27FC236}">
                <a16:creationId xmlns:a16="http://schemas.microsoft.com/office/drawing/2014/main" id="{71D94EBC-A3C3-6567-FFAD-A447C098B656}"/>
              </a:ext>
            </a:extLst>
          </p:cNvPr>
          <p:cNvSpPr/>
          <p:nvPr/>
        </p:nvSpPr>
        <p:spPr>
          <a:xfrm>
            <a:off x="4572000" y="5280569"/>
            <a:ext cx="3179413" cy="1555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hlinkClick r:id="rId5" action="ppaction://hlinksldjump"/>
            <a:extLst>
              <a:ext uri="{FF2B5EF4-FFF2-40B4-BE49-F238E27FC236}">
                <a16:creationId xmlns:a16="http://schemas.microsoft.com/office/drawing/2014/main" id="{FD55FDD5-8590-9140-E765-2E78D9D7DC19}"/>
              </a:ext>
            </a:extLst>
          </p:cNvPr>
          <p:cNvSpPr/>
          <p:nvPr/>
        </p:nvSpPr>
        <p:spPr>
          <a:xfrm>
            <a:off x="7748611" y="5280569"/>
            <a:ext cx="2787978" cy="1555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hlinkClick r:id="rId6" action="ppaction://hlinksldjump"/>
            <a:extLst>
              <a:ext uri="{FF2B5EF4-FFF2-40B4-BE49-F238E27FC236}">
                <a16:creationId xmlns:a16="http://schemas.microsoft.com/office/drawing/2014/main" id="{13A3DA58-6393-1613-C193-2198BCE26E55}"/>
              </a:ext>
            </a:extLst>
          </p:cNvPr>
          <p:cNvSpPr/>
          <p:nvPr/>
        </p:nvSpPr>
        <p:spPr>
          <a:xfrm>
            <a:off x="10539698" y="5280568"/>
            <a:ext cx="3173501" cy="1555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358153" y="3232678"/>
            <a:ext cx="9571694" cy="3821645"/>
          </a:xfrm>
          <a:custGeom>
            <a:avLst/>
            <a:gdLst/>
            <a:ahLst/>
            <a:cxnLst/>
            <a:rect l="l" t="t" r="r" b="b"/>
            <a:pathLst>
              <a:path w="9571694" h="3821645">
                <a:moveTo>
                  <a:pt x="0" y="0"/>
                </a:moveTo>
                <a:lnTo>
                  <a:pt x="9571694" y="0"/>
                </a:lnTo>
                <a:lnTo>
                  <a:pt x="9571694" y="3821644"/>
                </a:lnTo>
                <a:lnTo>
                  <a:pt x="0" y="382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89" t="-20777" r="-7258" b="-26837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353825" y="3150719"/>
            <a:ext cx="9580349" cy="3985562"/>
          </a:xfrm>
          <a:custGeom>
            <a:avLst/>
            <a:gdLst/>
            <a:ahLst/>
            <a:cxnLst/>
            <a:rect l="l" t="t" r="r" b="b"/>
            <a:pathLst>
              <a:path w="9580349" h="3985562">
                <a:moveTo>
                  <a:pt x="0" y="0"/>
                </a:moveTo>
                <a:lnTo>
                  <a:pt x="9580350" y="0"/>
                </a:lnTo>
                <a:lnTo>
                  <a:pt x="9580350" y="3985562"/>
                </a:lnTo>
                <a:lnTo>
                  <a:pt x="0" y="3985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14" t="-18923" r="-9887" b="-24683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218225" y="3147485"/>
            <a:ext cx="9851549" cy="3992030"/>
          </a:xfrm>
          <a:custGeom>
            <a:avLst/>
            <a:gdLst/>
            <a:ahLst/>
            <a:cxnLst/>
            <a:rect l="l" t="t" r="r" b="b"/>
            <a:pathLst>
              <a:path w="9851549" h="3992030">
                <a:moveTo>
                  <a:pt x="0" y="0"/>
                </a:moveTo>
                <a:lnTo>
                  <a:pt x="9851550" y="0"/>
                </a:lnTo>
                <a:lnTo>
                  <a:pt x="9851550" y="3992030"/>
                </a:lnTo>
                <a:lnTo>
                  <a:pt x="0" y="3992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88" t="-27885" r="-5165" b="-1991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406092" y="3147706"/>
            <a:ext cx="9475816" cy="3991588"/>
          </a:xfrm>
          <a:custGeom>
            <a:avLst/>
            <a:gdLst/>
            <a:ahLst/>
            <a:cxnLst/>
            <a:rect l="l" t="t" r="r" b="b"/>
            <a:pathLst>
              <a:path w="9475816" h="3991588">
                <a:moveTo>
                  <a:pt x="0" y="0"/>
                </a:moveTo>
                <a:lnTo>
                  <a:pt x="9475816" y="0"/>
                </a:lnTo>
                <a:lnTo>
                  <a:pt x="9475816" y="3991588"/>
                </a:lnTo>
                <a:lnTo>
                  <a:pt x="0" y="3991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24" t="-23609" r="-6961" b="-25970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341636" y="3260953"/>
            <a:ext cx="9604728" cy="3765094"/>
          </a:xfrm>
          <a:custGeom>
            <a:avLst/>
            <a:gdLst/>
            <a:ahLst/>
            <a:cxnLst/>
            <a:rect l="l" t="t" r="r" b="b"/>
            <a:pathLst>
              <a:path w="9604728" h="3765094">
                <a:moveTo>
                  <a:pt x="0" y="0"/>
                </a:moveTo>
                <a:lnTo>
                  <a:pt x="9604728" y="0"/>
                </a:lnTo>
                <a:lnTo>
                  <a:pt x="9604728" y="3765094"/>
                </a:lnTo>
                <a:lnTo>
                  <a:pt x="0" y="3765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05" t="-26847" r="-8147" b="-24249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214164" y="3134986"/>
            <a:ext cx="9859672" cy="4017027"/>
          </a:xfrm>
          <a:custGeom>
            <a:avLst/>
            <a:gdLst/>
            <a:ahLst/>
            <a:cxnLst/>
            <a:rect l="l" t="t" r="r" b="b"/>
            <a:pathLst>
              <a:path w="9859672" h="4017027">
                <a:moveTo>
                  <a:pt x="0" y="0"/>
                </a:moveTo>
                <a:lnTo>
                  <a:pt x="9859672" y="0"/>
                </a:lnTo>
                <a:lnTo>
                  <a:pt x="9859672" y="4017028"/>
                </a:lnTo>
                <a:lnTo>
                  <a:pt x="0" y="401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4" t="-27254" r="-4758" b="-16352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7299077" y="3378876"/>
            <a:ext cx="3689845" cy="750515"/>
            <a:chOff x="0" y="0"/>
            <a:chExt cx="199803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8033" cy="406400"/>
            </a:xfrm>
            <a:custGeom>
              <a:avLst/>
              <a:gdLst/>
              <a:ahLst/>
              <a:cxnLst/>
              <a:rect l="l" t="t" r="r" b="b"/>
              <a:pathLst>
                <a:path w="1998033" h="406400">
                  <a:moveTo>
                    <a:pt x="1794833" y="0"/>
                  </a:moveTo>
                  <a:cubicBezTo>
                    <a:pt x="1907058" y="0"/>
                    <a:pt x="1998033" y="90976"/>
                    <a:pt x="1998033" y="203200"/>
                  </a:cubicBezTo>
                  <a:cubicBezTo>
                    <a:pt x="1998033" y="315424"/>
                    <a:pt x="1907058" y="406400"/>
                    <a:pt x="1794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9803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PROGRESO...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411" y="4143746"/>
            <a:ext cx="6442070" cy="203998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3288501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3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4049" y="4606445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ESCRIBIMOS LAS PALABRAS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579369" y="2920224"/>
            <a:ext cx="3129262" cy="4446553"/>
          </a:xfrm>
          <a:custGeom>
            <a:avLst/>
            <a:gdLst/>
            <a:ahLst/>
            <a:cxnLst/>
            <a:rect l="l" t="t" r="r" b="b"/>
            <a:pathLst>
              <a:path w="3129262" h="4446553">
                <a:moveTo>
                  <a:pt x="0" y="0"/>
                </a:moveTo>
                <a:lnTo>
                  <a:pt x="3129262" y="0"/>
                </a:lnTo>
                <a:lnTo>
                  <a:pt x="3129262" y="4446552"/>
                </a:lnTo>
                <a:lnTo>
                  <a:pt x="0" y="4446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076220" y="3015474"/>
            <a:ext cx="2744599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__B_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6864895" y="2855816"/>
            <a:ext cx="4558210" cy="4575367"/>
          </a:xfrm>
          <a:custGeom>
            <a:avLst/>
            <a:gdLst/>
            <a:ahLst/>
            <a:cxnLst/>
            <a:rect l="l" t="t" r="r" b="b"/>
            <a:pathLst>
              <a:path w="4558210" h="4575367">
                <a:moveTo>
                  <a:pt x="0" y="0"/>
                </a:moveTo>
                <a:lnTo>
                  <a:pt x="4558210" y="0"/>
                </a:lnTo>
                <a:lnTo>
                  <a:pt x="4558210" y="4575368"/>
                </a:lnTo>
                <a:lnTo>
                  <a:pt x="0" y="4575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076220" y="3015474"/>
            <a:ext cx="2744599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__P_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374400" y="4501747"/>
            <a:ext cx="3539200" cy="3539200"/>
          </a:xfrm>
          <a:custGeom>
            <a:avLst/>
            <a:gdLst/>
            <a:ahLst/>
            <a:cxnLst/>
            <a:rect l="l" t="t" r="r" b="b"/>
            <a:pathLst>
              <a:path w="3539200" h="3539200">
                <a:moveTo>
                  <a:pt x="0" y="0"/>
                </a:moveTo>
                <a:lnTo>
                  <a:pt x="3539200" y="0"/>
                </a:lnTo>
                <a:lnTo>
                  <a:pt x="3539200" y="3539200"/>
                </a:lnTo>
                <a:lnTo>
                  <a:pt x="0" y="353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409592" y="2830956"/>
            <a:ext cx="3468816" cy="4625088"/>
          </a:xfrm>
          <a:custGeom>
            <a:avLst/>
            <a:gdLst/>
            <a:ahLst/>
            <a:cxnLst/>
            <a:rect l="l" t="t" r="r" b="b"/>
            <a:pathLst>
              <a:path w="3468816" h="4625088">
                <a:moveTo>
                  <a:pt x="0" y="0"/>
                </a:moveTo>
                <a:lnTo>
                  <a:pt x="3468816" y="0"/>
                </a:lnTo>
                <a:lnTo>
                  <a:pt x="3468816" y="4625088"/>
                </a:lnTo>
                <a:lnTo>
                  <a:pt x="0" y="4625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0386581" y="6291258"/>
            <a:ext cx="3233093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__P_Z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6979268" y="2843652"/>
            <a:ext cx="4329464" cy="4599696"/>
          </a:xfrm>
          <a:custGeom>
            <a:avLst/>
            <a:gdLst/>
            <a:ahLst/>
            <a:cxnLst/>
            <a:rect l="l" t="t" r="r" b="b"/>
            <a:pathLst>
              <a:path w="4329464" h="4599696">
                <a:moveTo>
                  <a:pt x="0" y="0"/>
                </a:moveTo>
                <a:lnTo>
                  <a:pt x="4329464" y="0"/>
                </a:lnTo>
                <a:lnTo>
                  <a:pt x="4329464" y="4599696"/>
                </a:lnTo>
                <a:lnTo>
                  <a:pt x="0" y="459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076220" y="3015474"/>
            <a:ext cx="2744599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___N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8188769" y="2830258"/>
            <a:ext cx="4466660" cy="4626484"/>
          </a:xfrm>
          <a:custGeom>
            <a:avLst/>
            <a:gdLst/>
            <a:ahLst/>
            <a:cxnLst/>
            <a:rect l="l" t="t" r="r" b="b"/>
            <a:pathLst>
              <a:path w="4466660" h="4626484">
                <a:moveTo>
                  <a:pt x="0" y="0"/>
                </a:moveTo>
                <a:lnTo>
                  <a:pt x="4466659" y="0"/>
                </a:lnTo>
                <a:lnTo>
                  <a:pt x="4466659" y="4626484"/>
                </a:lnTo>
                <a:lnTo>
                  <a:pt x="0" y="4626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4380976" y="3155388"/>
            <a:ext cx="3807792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__M___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340831" y="2851947"/>
            <a:ext cx="5847664" cy="4583107"/>
          </a:xfrm>
          <a:custGeom>
            <a:avLst/>
            <a:gdLst/>
            <a:ahLst/>
            <a:cxnLst/>
            <a:rect l="l" t="t" r="r" b="b"/>
            <a:pathLst>
              <a:path w="5847664" h="4583107">
                <a:moveTo>
                  <a:pt x="0" y="0"/>
                </a:moveTo>
                <a:lnTo>
                  <a:pt x="5847664" y="0"/>
                </a:lnTo>
                <a:lnTo>
                  <a:pt x="5847664" y="4583106"/>
                </a:lnTo>
                <a:lnTo>
                  <a:pt x="0" y="4583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4402477" y="3590173"/>
            <a:ext cx="4382491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__B_R_N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504728" y="3578702"/>
            <a:ext cx="7063057" cy="4184861"/>
          </a:xfrm>
          <a:custGeom>
            <a:avLst/>
            <a:gdLst/>
            <a:ahLst/>
            <a:cxnLst/>
            <a:rect l="l" t="t" r="r" b="b"/>
            <a:pathLst>
              <a:path w="7063057" h="4184861">
                <a:moveTo>
                  <a:pt x="0" y="0"/>
                </a:moveTo>
                <a:lnTo>
                  <a:pt x="7063057" y="0"/>
                </a:lnTo>
                <a:lnTo>
                  <a:pt x="7063057" y="4184861"/>
                </a:lnTo>
                <a:lnTo>
                  <a:pt x="0" y="4184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9304702" y="2728124"/>
            <a:ext cx="4526166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__R__G_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061512" y="2532229"/>
            <a:ext cx="4164977" cy="5222541"/>
          </a:xfrm>
          <a:custGeom>
            <a:avLst/>
            <a:gdLst/>
            <a:ahLst/>
            <a:cxnLst/>
            <a:rect l="l" t="t" r="r" b="b"/>
            <a:pathLst>
              <a:path w="4164977" h="5222541">
                <a:moveTo>
                  <a:pt x="0" y="0"/>
                </a:moveTo>
                <a:lnTo>
                  <a:pt x="4164976" y="0"/>
                </a:lnTo>
                <a:lnTo>
                  <a:pt x="4164976" y="5222542"/>
                </a:lnTo>
                <a:lnTo>
                  <a:pt x="0" y="5222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226488" y="2627479"/>
            <a:ext cx="2744599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_R_S_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594671" y="2598401"/>
            <a:ext cx="3098658" cy="5090198"/>
          </a:xfrm>
          <a:custGeom>
            <a:avLst/>
            <a:gdLst/>
            <a:ahLst/>
            <a:cxnLst/>
            <a:rect l="l" t="t" r="r" b="b"/>
            <a:pathLst>
              <a:path w="3098658" h="5090198">
                <a:moveTo>
                  <a:pt x="0" y="0"/>
                </a:moveTo>
                <a:lnTo>
                  <a:pt x="3098658" y="0"/>
                </a:lnTo>
                <a:lnTo>
                  <a:pt x="3098658" y="5090198"/>
                </a:lnTo>
                <a:lnTo>
                  <a:pt x="0" y="5090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076220" y="3015474"/>
            <a:ext cx="2744599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___R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6863822" y="2724213"/>
            <a:ext cx="4560356" cy="4838574"/>
          </a:xfrm>
          <a:custGeom>
            <a:avLst/>
            <a:gdLst/>
            <a:ahLst/>
            <a:cxnLst/>
            <a:rect l="l" t="t" r="r" b="b"/>
            <a:pathLst>
              <a:path w="4560356" h="4838574">
                <a:moveTo>
                  <a:pt x="0" y="0"/>
                </a:moveTo>
                <a:lnTo>
                  <a:pt x="4560356" y="0"/>
                </a:lnTo>
                <a:lnTo>
                  <a:pt x="4560356" y="4838574"/>
                </a:lnTo>
                <a:lnTo>
                  <a:pt x="0" y="483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1248629" y="2819463"/>
            <a:ext cx="2744599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_R___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647003" y="2534355"/>
            <a:ext cx="2993994" cy="5218291"/>
          </a:xfrm>
          <a:custGeom>
            <a:avLst/>
            <a:gdLst/>
            <a:ahLst/>
            <a:cxnLst/>
            <a:rect l="l" t="t" r="r" b="b"/>
            <a:pathLst>
              <a:path w="2993994" h="5218291">
                <a:moveTo>
                  <a:pt x="0" y="0"/>
                </a:moveTo>
                <a:lnTo>
                  <a:pt x="2993994" y="0"/>
                </a:lnTo>
                <a:lnTo>
                  <a:pt x="2993994" y="5218290"/>
                </a:lnTo>
                <a:lnTo>
                  <a:pt x="0" y="5218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0640997" y="2819463"/>
            <a:ext cx="3352231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__R___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5198658" y="2863721"/>
            <a:ext cx="5476948" cy="4559559"/>
          </a:xfrm>
          <a:custGeom>
            <a:avLst/>
            <a:gdLst/>
            <a:ahLst/>
            <a:cxnLst/>
            <a:rect l="l" t="t" r="r" b="b"/>
            <a:pathLst>
              <a:path w="5476948" h="4559559">
                <a:moveTo>
                  <a:pt x="0" y="0"/>
                </a:moveTo>
                <a:lnTo>
                  <a:pt x="5476948" y="0"/>
                </a:lnTo>
                <a:lnTo>
                  <a:pt x="5476948" y="4559558"/>
                </a:lnTo>
                <a:lnTo>
                  <a:pt x="0" y="4559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0675606" y="6572702"/>
            <a:ext cx="3352231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__B_N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0144702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2613951" y="5507363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5" y="0"/>
                </a:lnTo>
                <a:lnTo>
                  <a:pt x="765595" y="927995"/>
                </a:lnTo>
                <a:lnTo>
                  <a:pt x="0" y="927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1399392" y="5650389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919495" y="6435358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5674049" y="2777282"/>
            <a:ext cx="6939902" cy="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4480236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5440306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6467404" y="5971361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4480236" y="3990210"/>
            <a:ext cx="314361" cy="1366785"/>
          </a:xfrm>
          <a:custGeom>
            <a:avLst/>
            <a:gdLst/>
            <a:ahLst/>
            <a:cxnLst/>
            <a:rect l="l" t="t" r="r" b="b"/>
            <a:pathLst>
              <a:path w="314361" h="1366785">
                <a:moveTo>
                  <a:pt x="0" y="0"/>
                </a:moveTo>
                <a:lnTo>
                  <a:pt x="314361" y="0"/>
                </a:lnTo>
                <a:lnTo>
                  <a:pt x="314361" y="1366785"/>
                </a:lnTo>
                <a:lnTo>
                  <a:pt x="0" y="1366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6987992" y="3507345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2162849" y="6899355"/>
            <a:ext cx="670575" cy="727897"/>
          </a:xfrm>
          <a:custGeom>
            <a:avLst/>
            <a:gdLst/>
            <a:ahLst/>
            <a:cxnLst/>
            <a:rect l="l" t="t" r="r" b="b"/>
            <a:pathLst>
              <a:path w="670575" h="727897">
                <a:moveTo>
                  <a:pt x="0" y="0"/>
                </a:moveTo>
                <a:lnTo>
                  <a:pt x="670575" y="0"/>
                </a:lnTo>
                <a:lnTo>
                  <a:pt x="670575" y="727897"/>
                </a:lnTo>
                <a:lnTo>
                  <a:pt x="0" y="7278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3093986" y="2417562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4"/>
                </a:lnTo>
                <a:lnTo>
                  <a:pt x="0" y="939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7951307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5057508" y="2720132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5482789" y="5507363"/>
            <a:ext cx="680630" cy="682336"/>
          </a:xfrm>
          <a:custGeom>
            <a:avLst/>
            <a:gdLst/>
            <a:ahLst/>
            <a:cxnLst/>
            <a:rect l="l" t="t" r="r" b="b"/>
            <a:pathLst>
              <a:path w="680630" h="682336">
                <a:moveTo>
                  <a:pt x="0" y="0"/>
                </a:moveTo>
                <a:lnTo>
                  <a:pt x="680630" y="0"/>
                </a:lnTo>
                <a:lnTo>
                  <a:pt x="680630" y="682336"/>
                </a:lnTo>
                <a:lnTo>
                  <a:pt x="0" y="682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3617861" y="3745178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8911377" y="346914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69" y="0"/>
                </a:lnTo>
                <a:lnTo>
                  <a:pt x="960069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404244" y="4955783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9144000" y="4981342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312544" y="3436979"/>
            <a:ext cx="508528" cy="616397"/>
          </a:xfrm>
          <a:custGeom>
            <a:avLst/>
            <a:gdLst/>
            <a:ahLst/>
            <a:cxnLst/>
            <a:rect l="l" t="t" r="r" b="b"/>
            <a:pathLst>
              <a:path w="508528" h="616397">
                <a:moveTo>
                  <a:pt x="0" y="0"/>
                </a:moveTo>
                <a:lnTo>
                  <a:pt x="508528" y="0"/>
                </a:lnTo>
                <a:lnTo>
                  <a:pt x="508528" y="616398"/>
                </a:lnTo>
                <a:lnTo>
                  <a:pt x="0" y="616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425469E-7045-758D-A7F7-D92FB981EFD6}"/>
              </a:ext>
            </a:extLst>
          </p:cNvPr>
          <p:cNvSpPr/>
          <p:nvPr/>
        </p:nvSpPr>
        <p:spPr>
          <a:xfrm>
            <a:off x="12132862" y="391129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20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6212784" y="2871808"/>
            <a:ext cx="5862431" cy="4543384"/>
          </a:xfrm>
          <a:custGeom>
            <a:avLst/>
            <a:gdLst/>
            <a:ahLst/>
            <a:cxnLst/>
            <a:rect l="l" t="t" r="r" b="b"/>
            <a:pathLst>
              <a:path w="5862431" h="4543384">
                <a:moveTo>
                  <a:pt x="0" y="0"/>
                </a:moveTo>
                <a:lnTo>
                  <a:pt x="5862432" y="0"/>
                </a:lnTo>
                <a:lnTo>
                  <a:pt x="5862432" y="4543384"/>
                </a:lnTo>
                <a:lnTo>
                  <a:pt x="0" y="4543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0399100" y="6564614"/>
            <a:ext cx="3352231" cy="85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6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P___R_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7299077" y="3378876"/>
            <a:ext cx="3689845" cy="750515"/>
            <a:chOff x="0" y="0"/>
            <a:chExt cx="199803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8033" cy="406400"/>
            </a:xfrm>
            <a:custGeom>
              <a:avLst/>
              <a:gdLst/>
              <a:ahLst/>
              <a:cxnLst/>
              <a:rect l="l" t="t" r="r" b="b"/>
              <a:pathLst>
                <a:path w="1998033" h="406400">
                  <a:moveTo>
                    <a:pt x="1794833" y="0"/>
                  </a:moveTo>
                  <a:cubicBezTo>
                    <a:pt x="1907058" y="0"/>
                    <a:pt x="1998033" y="90976"/>
                    <a:pt x="1998033" y="203200"/>
                  </a:cubicBezTo>
                  <a:cubicBezTo>
                    <a:pt x="1998033" y="315424"/>
                    <a:pt x="1907058" y="406400"/>
                    <a:pt x="1794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9803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PROGRESO...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4166235"/>
            <a:ext cx="6172200" cy="19545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45182" y="6196965"/>
            <a:ext cx="5170568" cy="32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00" dirty="0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TE HAS PASADO EL JUEGO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230725" y="4206231"/>
            <a:ext cx="3826550" cy="3826550"/>
          </a:xfrm>
          <a:custGeom>
            <a:avLst/>
            <a:gdLst/>
            <a:ahLst/>
            <a:cxnLst/>
            <a:rect l="l" t="t" r="r" b="b"/>
            <a:pathLst>
              <a:path w="3826550" h="3826550">
                <a:moveTo>
                  <a:pt x="0" y="0"/>
                </a:moveTo>
                <a:lnTo>
                  <a:pt x="3826550" y="0"/>
                </a:lnTo>
                <a:lnTo>
                  <a:pt x="3826550" y="3826549"/>
                </a:lnTo>
                <a:lnTo>
                  <a:pt x="0" y="3826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2133916" y="355353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2613951" y="5507363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5" y="0"/>
                </a:lnTo>
                <a:lnTo>
                  <a:pt x="765595" y="927995"/>
                </a:lnTo>
                <a:lnTo>
                  <a:pt x="0" y="927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1399392" y="5650389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919495" y="6435358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5674049" y="2777282"/>
            <a:ext cx="6939902" cy="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4480236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6467404" y="5971361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4480236" y="3990210"/>
            <a:ext cx="314361" cy="1366785"/>
          </a:xfrm>
          <a:custGeom>
            <a:avLst/>
            <a:gdLst/>
            <a:ahLst/>
            <a:cxnLst/>
            <a:rect l="l" t="t" r="r" b="b"/>
            <a:pathLst>
              <a:path w="314361" h="1366785">
                <a:moveTo>
                  <a:pt x="0" y="0"/>
                </a:moveTo>
                <a:lnTo>
                  <a:pt x="314361" y="0"/>
                </a:lnTo>
                <a:lnTo>
                  <a:pt x="314361" y="1366785"/>
                </a:lnTo>
                <a:lnTo>
                  <a:pt x="0" y="1366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6987992" y="3507345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2162849" y="6899355"/>
            <a:ext cx="670575" cy="727897"/>
          </a:xfrm>
          <a:custGeom>
            <a:avLst/>
            <a:gdLst/>
            <a:ahLst/>
            <a:cxnLst/>
            <a:rect l="l" t="t" r="r" b="b"/>
            <a:pathLst>
              <a:path w="670575" h="727897">
                <a:moveTo>
                  <a:pt x="0" y="0"/>
                </a:moveTo>
                <a:lnTo>
                  <a:pt x="670575" y="0"/>
                </a:lnTo>
                <a:lnTo>
                  <a:pt x="670575" y="727897"/>
                </a:lnTo>
                <a:lnTo>
                  <a:pt x="0" y="72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7951307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5057508" y="2720132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5482789" y="5507363"/>
            <a:ext cx="680630" cy="682336"/>
          </a:xfrm>
          <a:custGeom>
            <a:avLst/>
            <a:gdLst/>
            <a:ahLst/>
            <a:cxnLst/>
            <a:rect l="l" t="t" r="r" b="b"/>
            <a:pathLst>
              <a:path w="680630" h="682336">
                <a:moveTo>
                  <a:pt x="0" y="0"/>
                </a:moveTo>
                <a:lnTo>
                  <a:pt x="680630" y="0"/>
                </a:lnTo>
                <a:lnTo>
                  <a:pt x="680630" y="682336"/>
                </a:lnTo>
                <a:lnTo>
                  <a:pt x="0" y="682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3617861" y="3745178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8911377" y="346914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69" y="0"/>
                </a:lnTo>
                <a:lnTo>
                  <a:pt x="960069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9144000" y="4981342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312544" y="3436979"/>
            <a:ext cx="508528" cy="616397"/>
          </a:xfrm>
          <a:custGeom>
            <a:avLst/>
            <a:gdLst/>
            <a:ahLst/>
            <a:cxnLst/>
            <a:rect l="l" t="t" r="r" b="b"/>
            <a:pathLst>
              <a:path w="508528" h="616397">
                <a:moveTo>
                  <a:pt x="0" y="0"/>
                </a:moveTo>
                <a:lnTo>
                  <a:pt x="508528" y="0"/>
                </a:lnTo>
                <a:lnTo>
                  <a:pt x="508528" y="616398"/>
                </a:lnTo>
                <a:lnTo>
                  <a:pt x="0" y="616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CE7935E4-1C18-7E7D-18F9-BF3FBE4AFF14}"/>
              </a:ext>
            </a:extLst>
          </p:cNvPr>
          <p:cNvSpPr/>
          <p:nvPr/>
        </p:nvSpPr>
        <p:spPr>
          <a:xfrm>
            <a:off x="5518943" y="4125776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75EA3BD-DF20-1D13-7567-C493E95CFF88}"/>
              </a:ext>
            </a:extLst>
          </p:cNvPr>
          <p:cNvSpPr/>
          <p:nvPr/>
        </p:nvSpPr>
        <p:spPr>
          <a:xfrm>
            <a:off x="7497060" y="4792670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C3D958B8-A305-DE69-D586-EA4C792DD934}"/>
              </a:ext>
            </a:extLst>
          </p:cNvPr>
          <p:cNvSpPr/>
          <p:nvPr/>
        </p:nvSpPr>
        <p:spPr>
          <a:xfrm>
            <a:off x="10653770" y="4363727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0DEB665B-FAD9-FD2D-A333-7B47A307DCE7}"/>
              </a:ext>
            </a:extLst>
          </p:cNvPr>
          <p:cNvSpPr/>
          <p:nvPr/>
        </p:nvSpPr>
        <p:spPr>
          <a:xfrm>
            <a:off x="12974850" y="2650432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8775531" y="2627597"/>
            <a:ext cx="736939" cy="7369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1"/>
                </a:lnSpc>
              </a:pPr>
              <a:r>
                <a:rPr lang="en-US" sz="2299">
                  <a:solidFill>
                    <a:srgbClr val="000000"/>
                  </a:solidFill>
                  <a:latin typeface="Hussar Bold"/>
                  <a:ea typeface="Hussar Bold"/>
                  <a:cs typeface="Hussar Bold"/>
                  <a:sym typeface="Hussar Bold"/>
                </a:rPr>
                <a:t>1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004157" y="4207755"/>
            <a:ext cx="4279685" cy="4279685"/>
          </a:xfrm>
          <a:custGeom>
            <a:avLst/>
            <a:gdLst/>
            <a:ahLst/>
            <a:cxnLst/>
            <a:rect l="l" t="t" r="r" b="b"/>
            <a:pathLst>
              <a:path w="4279685" h="4279685">
                <a:moveTo>
                  <a:pt x="0" y="0"/>
                </a:moveTo>
                <a:lnTo>
                  <a:pt x="4279686" y="0"/>
                </a:lnTo>
                <a:lnTo>
                  <a:pt x="4279686" y="4279685"/>
                </a:lnTo>
                <a:lnTo>
                  <a:pt x="0" y="427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5674049" y="3669176"/>
            <a:ext cx="6939902" cy="113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 LA LETRA...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70" y="1799560"/>
            <a:ext cx="16164060" cy="6687880"/>
          </a:xfrm>
          <a:custGeom>
            <a:avLst/>
            <a:gdLst/>
            <a:ahLst/>
            <a:cxnLst/>
            <a:rect l="l" t="t" r="r" b="b"/>
            <a:pathLst>
              <a:path w="16164060" h="6687880">
                <a:moveTo>
                  <a:pt x="0" y="0"/>
                </a:moveTo>
                <a:lnTo>
                  <a:pt x="16164060" y="0"/>
                </a:lnTo>
                <a:lnTo>
                  <a:pt x="16164060" y="6687880"/>
                </a:lnTo>
                <a:lnTo>
                  <a:pt x="0" y="6687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2133916" y="355353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0144702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2613951" y="5507363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5" y="0"/>
                </a:lnTo>
                <a:lnTo>
                  <a:pt x="765595" y="927995"/>
                </a:lnTo>
                <a:lnTo>
                  <a:pt x="0" y="9279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919495" y="6435358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5674049" y="2777282"/>
            <a:ext cx="6939902" cy="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</a:pPr>
            <a:r>
              <a:rPr lang="en-US" sz="4234">
                <a:solidFill>
                  <a:srgbClr val="FFFFFF"/>
                </a:solidFill>
                <a:latin typeface="Hussar Bold"/>
                <a:ea typeface="Hussar Bold"/>
                <a:cs typeface="Hussar Bold"/>
                <a:sym typeface="Hussar Bold"/>
              </a:rPr>
              <a:t>RECONOCEMOS...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4480236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5440306" y="4203705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6467404" y="5971361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6987992" y="3507345"/>
            <a:ext cx="963315" cy="965730"/>
          </a:xfrm>
          <a:custGeom>
            <a:avLst/>
            <a:gdLst/>
            <a:ahLst/>
            <a:cxnLst/>
            <a:rect l="l" t="t" r="r" b="b"/>
            <a:pathLst>
              <a:path w="963315" h="965730">
                <a:moveTo>
                  <a:pt x="0" y="0"/>
                </a:moveTo>
                <a:lnTo>
                  <a:pt x="963315" y="0"/>
                </a:lnTo>
                <a:lnTo>
                  <a:pt x="963315" y="965730"/>
                </a:lnTo>
                <a:lnTo>
                  <a:pt x="0" y="9657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2162849" y="6899355"/>
            <a:ext cx="670575" cy="727897"/>
          </a:xfrm>
          <a:custGeom>
            <a:avLst/>
            <a:gdLst/>
            <a:ahLst/>
            <a:cxnLst/>
            <a:rect l="l" t="t" r="r" b="b"/>
            <a:pathLst>
              <a:path w="670575" h="727897">
                <a:moveTo>
                  <a:pt x="0" y="0"/>
                </a:moveTo>
                <a:lnTo>
                  <a:pt x="670575" y="0"/>
                </a:lnTo>
                <a:lnTo>
                  <a:pt x="670575" y="727897"/>
                </a:lnTo>
                <a:lnTo>
                  <a:pt x="0" y="72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3093986" y="2417562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4"/>
                </a:lnTo>
                <a:lnTo>
                  <a:pt x="0" y="93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7951307" y="6378286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70" y="0"/>
                </a:lnTo>
                <a:lnTo>
                  <a:pt x="960070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5057508" y="2720132"/>
            <a:ext cx="765596" cy="927995"/>
          </a:xfrm>
          <a:custGeom>
            <a:avLst/>
            <a:gdLst/>
            <a:ahLst/>
            <a:cxnLst/>
            <a:rect l="l" t="t" r="r" b="b"/>
            <a:pathLst>
              <a:path w="765596" h="927995">
                <a:moveTo>
                  <a:pt x="0" y="0"/>
                </a:moveTo>
                <a:lnTo>
                  <a:pt x="765596" y="0"/>
                </a:lnTo>
                <a:lnTo>
                  <a:pt x="765596" y="927994"/>
                </a:lnTo>
                <a:lnTo>
                  <a:pt x="0" y="92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5482789" y="5507363"/>
            <a:ext cx="680630" cy="682336"/>
          </a:xfrm>
          <a:custGeom>
            <a:avLst/>
            <a:gdLst/>
            <a:ahLst/>
            <a:cxnLst/>
            <a:rect l="l" t="t" r="r" b="b"/>
            <a:pathLst>
              <a:path w="680630" h="682336">
                <a:moveTo>
                  <a:pt x="0" y="0"/>
                </a:moveTo>
                <a:lnTo>
                  <a:pt x="680630" y="0"/>
                </a:lnTo>
                <a:lnTo>
                  <a:pt x="680630" y="682336"/>
                </a:lnTo>
                <a:lnTo>
                  <a:pt x="0" y="682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8911377" y="3469141"/>
            <a:ext cx="960070" cy="1042138"/>
          </a:xfrm>
          <a:custGeom>
            <a:avLst/>
            <a:gdLst/>
            <a:ahLst/>
            <a:cxnLst/>
            <a:rect l="l" t="t" r="r" b="b"/>
            <a:pathLst>
              <a:path w="960070" h="1042138">
                <a:moveTo>
                  <a:pt x="0" y="0"/>
                </a:moveTo>
                <a:lnTo>
                  <a:pt x="960069" y="0"/>
                </a:lnTo>
                <a:lnTo>
                  <a:pt x="960069" y="1042138"/>
                </a:lnTo>
                <a:lnTo>
                  <a:pt x="0" y="1042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404244" y="4955783"/>
            <a:ext cx="1027098" cy="939795"/>
          </a:xfrm>
          <a:custGeom>
            <a:avLst/>
            <a:gdLst/>
            <a:ahLst/>
            <a:cxnLst/>
            <a:rect l="l" t="t" r="r" b="b"/>
            <a:pathLst>
              <a:path w="1027098" h="939795">
                <a:moveTo>
                  <a:pt x="0" y="0"/>
                </a:moveTo>
                <a:lnTo>
                  <a:pt x="1027098" y="0"/>
                </a:lnTo>
                <a:lnTo>
                  <a:pt x="1027098" y="939795"/>
                </a:lnTo>
                <a:lnTo>
                  <a:pt x="0" y="93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9144000" y="4981342"/>
            <a:ext cx="1049412" cy="1052042"/>
          </a:xfrm>
          <a:custGeom>
            <a:avLst/>
            <a:gdLst/>
            <a:ahLst/>
            <a:cxnLst/>
            <a:rect l="l" t="t" r="r" b="b"/>
            <a:pathLst>
              <a:path w="1049412" h="1052042">
                <a:moveTo>
                  <a:pt x="0" y="0"/>
                </a:moveTo>
                <a:lnTo>
                  <a:pt x="1049412" y="0"/>
                </a:lnTo>
                <a:lnTo>
                  <a:pt x="1049412" y="1052042"/>
                </a:lnTo>
                <a:lnTo>
                  <a:pt x="0" y="105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312544" y="3436979"/>
            <a:ext cx="508528" cy="616397"/>
          </a:xfrm>
          <a:custGeom>
            <a:avLst/>
            <a:gdLst/>
            <a:ahLst/>
            <a:cxnLst/>
            <a:rect l="l" t="t" r="r" b="b"/>
            <a:pathLst>
              <a:path w="508528" h="616397">
                <a:moveTo>
                  <a:pt x="0" y="0"/>
                </a:moveTo>
                <a:lnTo>
                  <a:pt x="508528" y="0"/>
                </a:lnTo>
                <a:lnTo>
                  <a:pt x="508528" y="616398"/>
                </a:lnTo>
                <a:lnTo>
                  <a:pt x="0" y="61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ECD64185-4A08-550D-9D4A-5E9AD009180F}"/>
              </a:ext>
            </a:extLst>
          </p:cNvPr>
          <p:cNvSpPr/>
          <p:nvPr/>
        </p:nvSpPr>
        <p:spPr>
          <a:xfrm>
            <a:off x="13741741" y="3975359"/>
            <a:ext cx="314361" cy="1366785"/>
          </a:xfrm>
          <a:custGeom>
            <a:avLst/>
            <a:gdLst/>
            <a:ahLst/>
            <a:cxnLst/>
            <a:rect l="l" t="t" r="r" b="b"/>
            <a:pathLst>
              <a:path w="314361" h="1366785">
                <a:moveTo>
                  <a:pt x="0" y="0"/>
                </a:moveTo>
                <a:lnTo>
                  <a:pt x="314361" y="0"/>
                </a:lnTo>
                <a:lnTo>
                  <a:pt x="314361" y="1366785"/>
                </a:lnTo>
                <a:lnTo>
                  <a:pt x="0" y="13667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073F83E3-1A7A-19EE-5FC8-56B83543EAD5}"/>
              </a:ext>
            </a:extLst>
          </p:cNvPr>
          <p:cNvSpPr/>
          <p:nvPr/>
        </p:nvSpPr>
        <p:spPr>
          <a:xfrm>
            <a:off x="11317227" y="5216514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4C85CCA0-B930-ED5E-A3BA-E11DFAC8EFB3}"/>
              </a:ext>
            </a:extLst>
          </p:cNvPr>
          <p:cNvSpPr/>
          <p:nvPr/>
        </p:nvSpPr>
        <p:spPr>
          <a:xfrm>
            <a:off x="4651598" y="4162744"/>
            <a:ext cx="334833" cy="1455794"/>
          </a:xfrm>
          <a:custGeom>
            <a:avLst/>
            <a:gdLst/>
            <a:ahLst/>
            <a:cxnLst/>
            <a:rect l="l" t="t" r="r" b="b"/>
            <a:pathLst>
              <a:path w="334833" h="1455794">
                <a:moveTo>
                  <a:pt x="0" y="0"/>
                </a:moveTo>
                <a:lnTo>
                  <a:pt x="334832" y="0"/>
                </a:lnTo>
                <a:lnTo>
                  <a:pt x="334832" y="1455794"/>
                </a:lnTo>
                <a:lnTo>
                  <a:pt x="0" y="145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147</Words>
  <Application>Microsoft Office PowerPoint</Application>
  <PresentationFormat>Personalizado</PresentationFormat>
  <Paragraphs>57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5" baseType="lpstr">
      <vt:lpstr>Calibri</vt:lpstr>
      <vt:lpstr>Arial</vt:lpstr>
      <vt:lpstr>Hussar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Lecto escritura vocales + fonemas l, t, f y j</dc:title>
  <cp:lastModifiedBy>Universidad</cp:lastModifiedBy>
  <cp:revision>2</cp:revision>
  <dcterms:created xsi:type="dcterms:W3CDTF">2006-08-16T00:00:00Z</dcterms:created>
  <dcterms:modified xsi:type="dcterms:W3CDTF">2025-12-26T18:36:57Z</dcterms:modified>
  <dc:identifier>DAG8nIAVd5U</dc:identifier>
</cp:coreProperties>
</file>